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66" r:id="rId5"/>
    <p:sldId id="260" r:id="rId6"/>
    <p:sldId id="261" r:id="rId7"/>
    <p:sldId id="263" r:id="rId8"/>
    <p:sldId id="264" r:id="rId9"/>
    <p:sldId id="265" r:id="rId10"/>
    <p:sldId id="276" r:id="rId11"/>
    <p:sldId id="279" r:id="rId12"/>
    <p:sldId id="277" r:id="rId13"/>
    <p:sldId id="278"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87" d="100"/>
          <a:sy n="87" d="100"/>
        </p:scale>
        <p:origin x="4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77287-9A5A-4DBE-A545-33753A18D74C}"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en-US"/>
        </a:p>
      </dgm:t>
    </dgm:pt>
    <dgm:pt modelId="{3D6DC915-074D-4F1F-868F-B3B56E91D9F1}">
      <dgm:prSet phldrT="[Text]"/>
      <dgm:spPr/>
      <dgm:t>
        <a:bodyPr/>
        <a:lstStyle/>
        <a:p>
          <a:r>
            <a:rPr lang="en-US" dirty="0">
              <a:cs typeface="Calibri Light"/>
            </a:rPr>
            <a:t>Paper 1 is your only written AS Global Exam </a:t>
          </a:r>
        </a:p>
      </dgm:t>
    </dgm:pt>
    <dgm:pt modelId="{3A0BAD5A-EEAC-4937-A299-E0F1F76B9DD3}" type="parTrans" cxnId="{0E8EDF29-E0DE-497E-8427-909F4268540B}">
      <dgm:prSet/>
      <dgm:spPr/>
      <dgm:t>
        <a:bodyPr/>
        <a:lstStyle/>
        <a:p>
          <a:endParaRPr lang="en-US"/>
        </a:p>
      </dgm:t>
    </dgm:pt>
    <dgm:pt modelId="{E8ACAC20-20E3-476C-95A4-F37F7AC16832}" type="sibTrans" cxnId="{0E8EDF29-E0DE-497E-8427-909F4268540B}">
      <dgm:prSet/>
      <dgm:spPr/>
      <dgm:t>
        <a:bodyPr/>
        <a:lstStyle/>
        <a:p>
          <a:endParaRPr lang="en-US"/>
        </a:p>
      </dgm:t>
    </dgm:pt>
    <dgm:pt modelId="{D0FF50F3-BD21-40E4-A440-C743035D6D13}">
      <dgm:prSet phldrT="[Text]"/>
      <dgm:spPr/>
      <dgm:t>
        <a:bodyPr/>
        <a:lstStyle/>
        <a:p>
          <a:r>
            <a:rPr lang="en-US" dirty="0">
              <a:cs typeface="Calibri Light"/>
            </a:rPr>
            <a:t>Paper 1 is an hour and a half</a:t>
          </a:r>
        </a:p>
      </dgm:t>
    </dgm:pt>
    <dgm:pt modelId="{FB6690AB-D91E-4025-ADE0-21F587A61D52}" type="parTrans" cxnId="{40E04D4A-C920-45BB-96FC-429F5AA86CF2}">
      <dgm:prSet/>
      <dgm:spPr/>
      <dgm:t>
        <a:bodyPr/>
        <a:lstStyle/>
        <a:p>
          <a:endParaRPr lang="en-US"/>
        </a:p>
      </dgm:t>
    </dgm:pt>
    <dgm:pt modelId="{F307D060-F251-43C3-AA34-62510F05C8BD}" type="sibTrans" cxnId="{40E04D4A-C920-45BB-96FC-429F5AA86CF2}">
      <dgm:prSet/>
      <dgm:spPr/>
      <dgm:t>
        <a:bodyPr/>
        <a:lstStyle/>
        <a:p>
          <a:endParaRPr lang="en-US"/>
        </a:p>
      </dgm:t>
    </dgm:pt>
    <dgm:pt modelId="{B26E41F3-85D1-4361-89D5-C71FE22F22B5}">
      <dgm:prSet phldrT="[Text]"/>
      <dgm:spPr/>
      <dgm:t>
        <a:bodyPr/>
        <a:lstStyle/>
        <a:p>
          <a:r>
            <a:rPr lang="en-US" dirty="0">
              <a:cs typeface="Calibri Light"/>
            </a:rPr>
            <a:t>Paper 1 contains 3 parts</a:t>
          </a:r>
        </a:p>
      </dgm:t>
    </dgm:pt>
    <dgm:pt modelId="{424A6C7A-D4F6-4C05-842B-0F5A3E5B7B30}" type="parTrans" cxnId="{52BC5D0C-6DBE-4471-A3C3-11187BA397BF}">
      <dgm:prSet/>
      <dgm:spPr/>
      <dgm:t>
        <a:bodyPr/>
        <a:lstStyle/>
        <a:p>
          <a:endParaRPr lang="en-US"/>
        </a:p>
      </dgm:t>
    </dgm:pt>
    <dgm:pt modelId="{949BCD67-7CD3-4084-B98C-BE3BF178EB10}" type="sibTrans" cxnId="{52BC5D0C-6DBE-4471-A3C3-11187BA397BF}">
      <dgm:prSet/>
      <dgm:spPr/>
      <dgm:t>
        <a:bodyPr/>
        <a:lstStyle/>
        <a:p>
          <a:endParaRPr lang="en-US"/>
        </a:p>
      </dgm:t>
    </dgm:pt>
    <dgm:pt modelId="{68503EE7-8F9E-49F6-909D-F7155BEC2EBF}">
      <dgm:prSet phldrT="[Text]"/>
      <dgm:spPr/>
      <dgm:t>
        <a:bodyPr/>
        <a:lstStyle/>
        <a:p>
          <a:r>
            <a:rPr lang="en-US" dirty="0">
              <a:cs typeface="Calibri Light"/>
            </a:rPr>
            <a:t>Paper 1 is worth 30% of your total score</a:t>
          </a:r>
        </a:p>
      </dgm:t>
    </dgm:pt>
    <dgm:pt modelId="{87F9D32E-2A38-4DCC-AC38-499CCE0E5CCA}" type="parTrans" cxnId="{CF85E34C-BD45-4EA9-9DA9-8EFF75C9C5AB}">
      <dgm:prSet/>
      <dgm:spPr/>
      <dgm:t>
        <a:bodyPr/>
        <a:lstStyle/>
        <a:p>
          <a:endParaRPr lang="en-US"/>
        </a:p>
      </dgm:t>
    </dgm:pt>
    <dgm:pt modelId="{B00888D0-A9E4-4C2F-97BA-BB98C6CE643F}" type="sibTrans" cxnId="{CF85E34C-BD45-4EA9-9DA9-8EFF75C9C5AB}">
      <dgm:prSet/>
      <dgm:spPr/>
      <dgm:t>
        <a:bodyPr/>
        <a:lstStyle/>
        <a:p>
          <a:endParaRPr lang="en-US"/>
        </a:p>
      </dgm:t>
    </dgm:pt>
    <dgm:pt modelId="{66472621-4218-4B46-A06B-E08115E06321}" type="pres">
      <dgm:prSet presAssocID="{6B477287-9A5A-4DBE-A545-33753A18D74C}" presName="Name0" presStyleCnt="0">
        <dgm:presLayoutVars>
          <dgm:dir/>
          <dgm:resizeHandles val="exact"/>
        </dgm:presLayoutVars>
      </dgm:prSet>
      <dgm:spPr/>
    </dgm:pt>
    <dgm:pt modelId="{61BC59CD-C646-46E0-86DB-94F907CA1307}" type="pres">
      <dgm:prSet presAssocID="{3D6DC915-074D-4F1F-868F-B3B56E91D9F1}" presName="Name5" presStyleLbl="vennNode1" presStyleIdx="0" presStyleCnt="4">
        <dgm:presLayoutVars>
          <dgm:bulletEnabled val="1"/>
        </dgm:presLayoutVars>
      </dgm:prSet>
      <dgm:spPr/>
    </dgm:pt>
    <dgm:pt modelId="{861452B0-C5EF-44D4-907F-D18A17BD8FD1}" type="pres">
      <dgm:prSet presAssocID="{E8ACAC20-20E3-476C-95A4-F37F7AC16832}" presName="space" presStyleCnt="0"/>
      <dgm:spPr/>
    </dgm:pt>
    <dgm:pt modelId="{673980FF-F907-4D6D-8920-3FE04AB371A4}" type="pres">
      <dgm:prSet presAssocID="{D0FF50F3-BD21-40E4-A440-C743035D6D13}" presName="Name5" presStyleLbl="vennNode1" presStyleIdx="1" presStyleCnt="4">
        <dgm:presLayoutVars>
          <dgm:bulletEnabled val="1"/>
        </dgm:presLayoutVars>
      </dgm:prSet>
      <dgm:spPr/>
    </dgm:pt>
    <dgm:pt modelId="{B627586E-4E36-4A69-8306-504C34A4C4A7}" type="pres">
      <dgm:prSet presAssocID="{F307D060-F251-43C3-AA34-62510F05C8BD}" presName="space" presStyleCnt="0"/>
      <dgm:spPr/>
    </dgm:pt>
    <dgm:pt modelId="{70DB27F3-F1A9-4B3D-AE52-A966CA45CD3F}" type="pres">
      <dgm:prSet presAssocID="{B26E41F3-85D1-4361-89D5-C71FE22F22B5}" presName="Name5" presStyleLbl="vennNode1" presStyleIdx="2" presStyleCnt="4">
        <dgm:presLayoutVars>
          <dgm:bulletEnabled val="1"/>
        </dgm:presLayoutVars>
      </dgm:prSet>
      <dgm:spPr/>
    </dgm:pt>
    <dgm:pt modelId="{C6A7D8BA-FE12-4CF0-B81F-41C0E684AED5}" type="pres">
      <dgm:prSet presAssocID="{949BCD67-7CD3-4084-B98C-BE3BF178EB10}" presName="space" presStyleCnt="0"/>
      <dgm:spPr/>
    </dgm:pt>
    <dgm:pt modelId="{F9D64E7F-D63F-49A4-8499-37D661BE168B}" type="pres">
      <dgm:prSet presAssocID="{68503EE7-8F9E-49F6-909D-F7155BEC2EBF}" presName="Name5" presStyleLbl="vennNode1" presStyleIdx="3" presStyleCnt="4">
        <dgm:presLayoutVars>
          <dgm:bulletEnabled val="1"/>
        </dgm:presLayoutVars>
      </dgm:prSet>
      <dgm:spPr/>
    </dgm:pt>
  </dgm:ptLst>
  <dgm:cxnLst>
    <dgm:cxn modelId="{52BC5D0C-6DBE-4471-A3C3-11187BA397BF}" srcId="{6B477287-9A5A-4DBE-A545-33753A18D74C}" destId="{B26E41F3-85D1-4361-89D5-C71FE22F22B5}" srcOrd="2" destOrd="0" parTransId="{424A6C7A-D4F6-4C05-842B-0F5A3E5B7B30}" sibTransId="{949BCD67-7CD3-4084-B98C-BE3BF178EB10}"/>
    <dgm:cxn modelId="{0E8EDF29-E0DE-497E-8427-909F4268540B}" srcId="{6B477287-9A5A-4DBE-A545-33753A18D74C}" destId="{3D6DC915-074D-4F1F-868F-B3B56E91D9F1}" srcOrd="0" destOrd="0" parTransId="{3A0BAD5A-EEAC-4937-A299-E0F1F76B9DD3}" sibTransId="{E8ACAC20-20E3-476C-95A4-F37F7AC16832}"/>
    <dgm:cxn modelId="{40E04D4A-C920-45BB-96FC-429F5AA86CF2}" srcId="{6B477287-9A5A-4DBE-A545-33753A18D74C}" destId="{D0FF50F3-BD21-40E4-A440-C743035D6D13}" srcOrd="1" destOrd="0" parTransId="{FB6690AB-D91E-4025-ADE0-21F587A61D52}" sibTransId="{F307D060-F251-43C3-AA34-62510F05C8BD}"/>
    <dgm:cxn modelId="{8B2CD66A-E5A8-4B7E-9AD1-B4303C6B314F}" type="presOf" srcId="{3D6DC915-074D-4F1F-868F-B3B56E91D9F1}" destId="{61BC59CD-C646-46E0-86DB-94F907CA1307}" srcOrd="0" destOrd="0" presId="urn:microsoft.com/office/officeart/2005/8/layout/venn3"/>
    <dgm:cxn modelId="{CF85E34C-BD45-4EA9-9DA9-8EFF75C9C5AB}" srcId="{6B477287-9A5A-4DBE-A545-33753A18D74C}" destId="{68503EE7-8F9E-49F6-909D-F7155BEC2EBF}" srcOrd="3" destOrd="0" parTransId="{87F9D32E-2A38-4DCC-AC38-499CCE0E5CCA}" sibTransId="{B00888D0-A9E4-4C2F-97BA-BB98C6CE643F}"/>
    <dgm:cxn modelId="{C7960850-3CD2-4B27-AC4E-6131CFAAD6F5}" type="presOf" srcId="{6B477287-9A5A-4DBE-A545-33753A18D74C}" destId="{66472621-4218-4B46-A06B-E08115E06321}" srcOrd="0" destOrd="0" presId="urn:microsoft.com/office/officeart/2005/8/layout/venn3"/>
    <dgm:cxn modelId="{E7FE8978-91FB-45CA-9356-6116679A6304}" type="presOf" srcId="{D0FF50F3-BD21-40E4-A440-C743035D6D13}" destId="{673980FF-F907-4D6D-8920-3FE04AB371A4}" srcOrd="0" destOrd="0" presId="urn:microsoft.com/office/officeart/2005/8/layout/venn3"/>
    <dgm:cxn modelId="{EDCACD88-40F5-4CF8-B876-DD8CB15157A5}" type="presOf" srcId="{68503EE7-8F9E-49F6-909D-F7155BEC2EBF}" destId="{F9D64E7F-D63F-49A4-8499-37D661BE168B}" srcOrd="0" destOrd="0" presId="urn:microsoft.com/office/officeart/2005/8/layout/venn3"/>
    <dgm:cxn modelId="{759A7BB9-1C41-4AA0-8781-2B48C0DFE658}" type="presOf" srcId="{B26E41F3-85D1-4361-89D5-C71FE22F22B5}" destId="{70DB27F3-F1A9-4B3D-AE52-A966CA45CD3F}" srcOrd="0" destOrd="0" presId="urn:microsoft.com/office/officeart/2005/8/layout/venn3"/>
    <dgm:cxn modelId="{E11CF471-CD8E-4717-94EE-1FDE9A5455C1}" type="presParOf" srcId="{66472621-4218-4B46-A06B-E08115E06321}" destId="{61BC59CD-C646-46E0-86DB-94F907CA1307}" srcOrd="0" destOrd="0" presId="urn:microsoft.com/office/officeart/2005/8/layout/venn3"/>
    <dgm:cxn modelId="{DD7F45D3-B3E5-4C0E-8F3C-CE1667CC49AB}" type="presParOf" srcId="{66472621-4218-4B46-A06B-E08115E06321}" destId="{861452B0-C5EF-44D4-907F-D18A17BD8FD1}" srcOrd="1" destOrd="0" presId="urn:microsoft.com/office/officeart/2005/8/layout/venn3"/>
    <dgm:cxn modelId="{8B980AA8-1FE0-4224-B57E-74219FE22A56}" type="presParOf" srcId="{66472621-4218-4B46-A06B-E08115E06321}" destId="{673980FF-F907-4D6D-8920-3FE04AB371A4}" srcOrd="2" destOrd="0" presId="urn:microsoft.com/office/officeart/2005/8/layout/venn3"/>
    <dgm:cxn modelId="{D8716DE3-0381-4DF5-82C0-4A640728F2FF}" type="presParOf" srcId="{66472621-4218-4B46-A06B-E08115E06321}" destId="{B627586E-4E36-4A69-8306-504C34A4C4A7}" srcOrd="3" destOrd="0" presId="urn:microsoft.com/office/officeart/2005/8/layout/venn3"/>
    <dgm:cxn modelId="{136144B3-8A82-498D-83D2-F36EB94EBD92}" type="presParOf" srcId="{66472621-4218-4B46-A06B-E08115E06321}" destId="{70DB27F3-F1A9-4B3D-AE52-A966CA45CD3F}" srcOrd="4" destOrd="0" presId="urn:microsoft.com/office/officeart/2005/8/layout/venn3"/>
    <dgm:cxn modelId="{563BF5D4-38BA-42C3-B255-724DE014A464}" type="presParOf" srcId="{66472621-4218-4B46-A06B-E08115E06321}" destId="{C6A7D8BA-FE12-4CF0-B81F-41C0E684AED5}" srcOrd="5" destOrd="0" presId="urn:microsoft.com/office/officeart/2005/8/layout/venn3"/>
    <dgm:cxn modelId="{CF02E1BB-6593-4FCC-BA5A-F031CDC131E3}" type="presParOf" srcId="{66472621-4218-4B46-A06B-E08115E06321}" destId="{F9D64E7F-D63F-49A4-8499-37D661BE168B}"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5CB28C-68D2-415B-B56C-B09AD8247BC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16F9D3BD-9749-43AF-A4EA-A01325C4C46B}">
      <dgm:prSet phldrT="[Text]"/>
      <dgm:spPr/>
      <dgm:t>
        <a:bodyPr/>
        <a:lstStyle/>
        <a:p>
          <a:r>
            <a:rPr lang="en-US" dirty="0">
              <a:cs typeface="Calibri Light"/>
            </a:rPr>
            <a:t>Deconstruction</a:t>
          </a:r>
        </a:p>
      </dgm:t>
    </dgm:pt>
    <dgm:pt modelId="{1B75C332-7476-49CD-85C9-21530018012C}" type="parTrans" cxnId="{C5175E6B-5020-4C8D-B773-89EE62F29469}">
      <dgm:prSet/>
      <dgm:spPr/>
      <dgm:t>
        <a:bodyPr/>
        <a:lstStyle/>
        <a:p>
          <a:endParaRPr lang="en-US"/>
        </a:p>
      </dgm:t>
    </dgm:pt>
    <dgm:pt modelId="{92933FEC-A162-4B06-AF35-11FFB576C6FE}" type="sibTrans" cxnId="{C5175E6B-5020-4C8D-B773-89EE62F29469}">
      <dgm:prSet/>
      <dgm:spPr/>
      <dgm:t>
        <a:bodyPr/>
        <a:lstStyle/>
        <a:p>
          <a:endParaRPr lang="en-US"/>
        </a:p>
      </dgm:t>
    </dgm:pt>
    <dgm:pt modelId="{7DBD8204-85B8-4756-9EA5-6AA1350CE289}">
      <dgm:prSet phldrT="[Text]"/>
      <dgm:spPr/>
      <dgm:t>
        <a:bodyPr/>
        <a:lstStyle/>
        <a:p>
          <a:r>
            <a:rPr lang="en-US" dirty="0">
              <a:cs typeface="Calibri Light"/>
            </a:rPr>
            <a:t>Analysis</a:t>
          </a:r>
        </a:p>
      </dgm:t>
    </dgm:pt>
    <dgm:pt modelId="{0D0D3F4F-E1F6-436E-A999-78662578BFB9}" type="parTrans" cxnId="{A58CB76B-20B4-4B96-B173-5DDBBAF2DC50}">
      <dgm:prSet/>
      <dgm:spPr/>
      <dgm:t>
        <a:bodyPr/>
        <a:lstStyle/>
        <a:p>
          <a:endParaRPr lang="en-US"/>
        </a:p>
      </dgm:t>
    </dgm:pt>
    <dgm:pt modelId="{B783801B-25F7-404F-B10F-618A9ACCE9D7}" type="sibTrans" cxnId="{A58CB76B-20B4-4B96-B173-5DDBBAF2DC50}">
      <dgm:prSet/>
      <dgm:spPr/>
      <dgm:t>
        <a:bodyPr/>
        <a:lstStyle/>
        <a:p>
          <a:endParaRPr lang="en-US"/>
        </a:p>
      </dgm:t>
    </dgm:pt>
    <dgm:pt modelId="{37CA47D8-F1AE-4DFA-9077-D2106EF8BB31}">
      <dgm:prSet phldrT="[Text]"/>
      <dgm:spPr/>
      <dgm:t>
        <a:bodyPr/>
        <a:lstStyle/>
        <a:p>
          <a:r>
            <a:rPr lang="en-US" dirty="0">
              <a:cs typeface="Calibri Light"/>
            </a:rPr>
            <a:t>Validation</a:t>
          </a:r>
        </a:p>
      </dgm:t>
    </dgm:pt>
    <dgm:pt modelId="{C939BB98-8CB4-4B7A-B379-EA525E5E8C14}" type="parTrans" cxnId="{0254BF47-6019-410F-8D05-1101599F85D9}">
      <dgm:prSet/>
      <dgm:spPr/>
      <dgm:t>
        <a:bodyPr/>
        <a:lstStyle/>
        <a:p>
          <a:endParaRPr lang="en-US"/>
        </a:p>
      </dgm:t>
    </dgm:pt>
    <dgm:pt modelId="{8938A2A5-5AA9-48BA-948B-34E0F017A74C}" type="sibTrans" cxnId="{0254BF47-6019-410F-8D05-1101599F85D9}">
      <dgm:prSet/>
      <dgm:spPr/>
      <dgm:t>
        <a:bodyPr/>
        <a:lstStyle/>
        <a:p>
          <a:endParaRPr lang="en-US"/>
        </a:p>
      </dgm:t>
    </dgm:pt>
    <dgm:pt modelId="{FFB4A6E5-515A-4A45-9A0E-54F4C12D5090}">
      <dgm:prSet phldrT="[Text]"/>
      <dgm:spPr/>
      <dgm:t>
        <a:bodyPr/>
        <a:lstStyle/>
        <a:p>
          <a:r>
            <a:rPr lang="en-US" dirty="0">
              <a:cs typeface="Calibri Light"/>
            </a:rPr>
            <a:t>Evaluation</a:t>
          </a:r>
        </a:p>
      </dgm:t>
    </dgm:pt>
    <dgm:pt modelId="{DF3E91D7-254A-4615-AA6B-5D74193C99F2}" type="parTrans" cxnId="{97C6FF61-164D-4563-96BE-511E5A0C5526}">
      <dgm:prSet/>
      <dgm:spPr/>
    </dgm:pt>
    <dgm:pt modelId="{3AFCEB04-6D6F-4F02-A125-1BAFCECE8A86}" type="sibTrans" cxnId="{97C6FF61-164D-4563-96BE-511E5A0C5526}">
      <dgm:prSet/>
      <dgm:spPr/>
    </dgm:pt>
    <dgm:pt modelId="{D83BBB13-9FCB-486A-BE9C-1214389C052A}">
      <dgm:prSet phldrT="[Text]"/>
      <dgm:spPr/>
      <dgm:t>
        <a:bodyPr/>
        <a:lstStyle/>
        <a:p>
          <a:r>
            <a:rPr lang="en-US" dirty="0">
              <a:cs typeface="Calibri Light"/>
            </a:rPr>
            <a:t>Use of Fallacies</a:t>
          </a:r>
        </a:p>
      </dgm:t>
    </dgm:pt>
    <dgm:pt modelId="{E68D7629-56E4-4B1A-AE8C-70250DD15384}" type="parTrans" cxnId="{A3626D19-1C1F-4BAA-9E30-E3D5761156A2}">
      <dgm:prSet/>
      <dgm:spPr/>
    </dgm:pt>
    <dgm:pt modelId="{3F523BBA-E0B2-4632-960C-6EF11CAB739B}" type="sibTrans" cxnId="{A3626D19-1C1F-4BAA-9E30-E3D5761156A2}">
      <dgm:prSet/>
      <dgm:spPr/>
    </dgm:pt>
    <dgm:pt modelId="{4DEFED6F-079E-41B1-81A4-F256CB623E65}" type="pres">
      <dgm:prSet presAssocID="{145CB28C-68D2-415B-B56C-B09AD8247BCB}" presName="linear" presStyleCnt="0">
        <dgm:presLayoutVars>
          <dgm:dir/>
          <dgm:animLvl val="lvl"/>
          <dgm:resizeHandles val="exact"/>
        </dgm:presLayoutVars>
      </dgm:prSet>
      <dgm:spPr/>
    </dgm:pt>
    <dgm:pt modelId="{A4FF5442-C3F4-42F4-BF60-D30802A771FC}" type="pres">
      <dgm:prSet presAssocID="{16F9D3BD-9749-43AF-A4EA-A01325C4C46B}" presName="parentLin" presStyleCnt="0"/>
      <dgm:spPr/>
    </dgm:pt>
    <dgm:pt modelId="{0F4986E8-B936-4A57-B7DF-4AE256909772}" type="pres">
      <dgm:prSet presAssocID="{16F9D3BD-9749-43AF-A4EA-A01325C4C46B}" presName="parentLeftMargin" presStyleLbl="node1" presStyleIdx="0" presStyleCnt="5"/>
      <dgm:spPr/>
    </dgm:pt>
    <dgm:pt modelId="{48105967-0493-4B1E-9CBE-BB6556FDEB17}" type="pres">
      <dgm:prSet presAssocID="{16F9D3BD-9749-43AF-A4EA-A01325C4C46B}" presName="parentText" presStyleLbl="node1" presStyleIdx="0" presStyleCnt="5">
        <dgm:presLayoutVars>
          <dgm:chMax val="0"/>
          <dgm:bulletEnabled val="1"/>
        </dgm:presLayoutVars>
      </dgm:prSet>
      <dgm:spPr/>
    </dgm:pt>
    <dgm:pt modelId="{99451447-F299-4CA8-BF28-642875805C15}" type="pres">
      <dgm:prSet presAssocID="{16F9D3BD-9749-43AF-A4EA-A01325C4C46B}" presName="negativeSpace" presStyleCnt="0"/>
      <dgm:spPr/>
    </dgm:pt>
    <dgm:pt modelId="{F5AF1A68-4367-4E8D-9A03-2E644D4D8560}" type="pres">
      <dgm:prSet presAssocID="{16F9D3BD-9749-43AF-A4EA-A01325C4C46B}" presName="childText" presStyleLbl="conFgAcc1" presStyleIdx="0" presStyleCnt="5">
        <dgm:presLayoutVars>
          <dgm:bulletEnabled val="1"/>
        </dgm:presLayoutVars>
      </dgm:prSet>
      <dgm:spPr/>
    </dgm:pt>
    <dgm:pt modelId="{178656B9-AFEA-4C55-87B4-5AB96C683918}" type="pres">
      <dgm:prSet presAssocID="{92933FEC-A162-4B06-AF35-11FFB576C6FE}" presName="spaceBetweenRectangles" presStyleCnt="0"/>
      <dgm:spPr/>
    </dgm:pt>
    <dgm:pt modelId="{54855EBF-E04F-4963-875C-47FF2764D62F}" type="pres">
      <dgm:prSet presAssocID="{7DBD8204-85B8-4756-9EA5-6AA1350CE289}" presName="parentLin" presStyleCnt="0"/>
      <dgm:spPr/>
    </dgm:pt>
    <dgm:pt modelId="{27C3B860-0F8E-46BE-BF98-3EDED960222B}" type="pres">
      <dgm:prSet presAssocID="{7DBD8204-85B8-4756-9EA5-6AA1350CE289}" presName="parentLeftMargin" presStyleLbl="node1" presStyleIdx="0" presStyleCnt="5"/>
      <dgm:spPr/>
    </dgm:pt>
    <dgm:pt modelId="{AF1B678B-D3BC-40B5-A83B-CD4C8408F16D}" type="pres">
      <dgm:prSet presAssocID="{7DBD8204-85B8-4756-9EA5-6AA1350CE289}" presName="parentText" presStyleLbl="node1" presStyleIdx="1" presStyleCnt="5">
        <dgm:presLayoutVars>
          <dgm:chMax val="0"/>
          <dgm:bulletEnabled val="1"/>
        </dgm:presLayoutVars>
      </dgm:prSet>
      <dgm:spPr/>
    </dgm:pt>
    <dgm:pt modelId="{00FA869E-56C5-4E45-B790-C856A948A47E}" type="pres">
      <dgm:prSet presAssocID="{7DBD8204-85B8-4756-9EA5-6AA1350CE289}" presName="negativeSpace" presStyleCnt="0"/>
      <dgm:spPr/>
    </dgm:pt>
    <dgm:pt modelId="{FAB3CDEB-412D-4CAD-92DC-2A799E102A90}" type="pres">
      <dgm:prSet presAssocID="{7DBD8204-85B8-4756-9EA5-6AA1350CE289}" presName="childText" presStyleLbl="conFgAcc1" presStyleIdx="1" presStyleCnt="5">
        <dgm:presLayoutVars>
          <dgm:bulletEnabled val="1"/>
        </dgm:presLayoutVars>
      </dgm:prSet>
      <dgm:spPr/>
    </dgm:pt>
    <dgm:pt modelId="{BD7B25AB-7023-4DED-AE12-584D304FCCE5}" type="pres">
      <dgm:prSet presAssocID="{B783801B-25F7-404F-B10F-618A9ACCE9D7}" presName="spaceBetweenRectangles" presStyleCnt="0"/>
      <dgm:spPr/>
    </dgm:pt>
    <dgm:pt modelId="{0B6D55E1-2020-48BA-8EBD-4843B4837ED4}" type="pres">
      <dgm:prSet presAssocID="{37CA47D8-F1AE-4DFA-9077-D2106EF8BB31}" presName="parentLin" presStyleCnt="0"/>
      <dgm:spPr/>
    </dgm:pt>
    <dgm:pt modelId="{0694AA89-4C17-4195-AB05-8A8B9B1DEC4D}" type="pres">
      <dgm:prSet presAssocID="{37CA47D8-F1AE-4DFA-9077-D2106EF8BB31}" presName="parentLeftMargin" presStyleLbl="node1" presStyleIdx="1" presStyleCnt="5"/>
      <dgm:spPr/>
    </dgm:pt>
    <dgm:pt modelId="{1CD5447E-A3DE-47B1-BF4E-2B759DE6D6CA}" type="pres">
      <dgm:prSet presAssocID="{37CA47D8-F1AE-4DFA-9077-D2106EF8BB31}" presName="parentText" presStyleLbl="node1" presStyleIdx="2" presStyleCnt="5">
        <dgm:presLayoutVars>
          <dgm:chMax val="0"/>
          <dgm:bulletEnabled val="1"/>
        </dgm:presLayoutVars>
      </dgm:prSet>
      <dgm:spPr/>
    </dgm:pt>
    <dgm:pt modelId="{D51D1EB5-5884-4324-924C-C04F03F6E3E7}" type="pres">
      <dgm:prSet presAssocID="{37CA47D8-F1AE-4DFA-9077-D2106EF8BB31}" presName="negativeSpace" presStyleCnt="0"/>
      <dgm:spPr/>
    </dgm:pt>
    <dgm:pt modelId="{B0A57A25-D85B-4999-A68C-A5DC724E6866}" type="pres">
      <dgm:prSet presAssocID="{37CA47D8-F1AE-4DFA-9077-D2106EF8BB31}" presName="childText" presStyleLbl="conFgAcc1" presStyleIdx="2" presStyleCnt="5">
        <dgm:presLayoutVars>
          <dgm:bulletEnabled val="1"/>
        </dgm:presLayoutVars>
      </dgm:prSet>
      <dgm:spPr/>
    </dgm:pt>
    <dgm:pt modelId="{44C6B7A3-E04E-49B6-BCCD-E309806BE86F}" type="pres">
      <dgm:prSet presAssocID="{8938A2A5-5AA9-48BA-948B-34E0F017A74C}" presName="spaceBetweenRectangles" presStyleCnt="0"/>
      <dgm:spPr/>
    </dgm:pt>
    <dgm:pt modelId="{A15D837C-CFA6-400A-ADEF-BD72CB50D5FE}" type="pres">
      <dgm:prSet presAssocID="{FFB4A6E5-515A-4A45-9A0E-54F4C12D5090}" presName="parentLin" presStyleCnt="0"/>
      <dgm:spPr/>
    </dgm:pt>
    <dgm:pt modelId="{5D5291E6-82FF-4526-BD69-6ED6032935AF}" type="pres">
      <dgm:prSet presAssocID="{FFB4A6E5-515A-4A45-9A0E-54F4C12D5090}" presName="parentLeftMargin" presStyleLbl="node1" presStyleIdx="2" presStyleCnt="5"/>
      <dgm:spPr/>
    </dgm:pt>
    <dgm:pt modelId="{EB4448A5-CFD6-4216-9924-4D5232ECA50E}" type="pres">
      <dgm:prSet presAssocID="{FFB4A6E5-515A-4A45-9A0E-54F4C12D5090}" presName="parentText" presStyleLbl="node1" presStyleIdx="3" presStyleCnt="5">
        <dgm:presLayoutVars>
          <dgm:chMax val="0"/>
          <dgm:bulletEnabled val="1"/>
        </dgm:presLayoutVars>
      </dgm:prSet>
      <dgm:spPr/>
    </dgm:pt>
    <dgm:pt modelId="{9D13E1A4-1E01-4AA4-AF29-F2E159C1CA61}" type="pres">
      <dgm:prSet presAssocID="{FFB4A6E5-515A-4A45-9A0E-54F4C12D5090}" presName="negativeSpace" presStyleCnt="0"/>
      <dgm:spPr/>
    </dgm:pt>
    <dgm:pt modelId="{504D9D87-C5D8-4881-946C-FECC4CE76691}" type="pres">
      <dgm:prSet presAssocID="{FFB4A6E5-515A-4A45-9A0E-54F4C12D5090}" presName="childText" presStyleLbl="conFgAcc1" presStyleIdx="3" presStyleCnt="5">
        <dgm:presLayoutVars>
          <dgm:bulletEnabled val="1"/>
        </dgm:presLayoutVars>
      </dgm:prSet>
      <dgm:spPr/>
    </dgm:pt>
    <dgm:pt modelId="{00DB142B-DAB2-43F4-81C6-657ADC8AC778}" type="pres">
      <dgm:prSet presAssocID="{3AFCEB04-6D6F-4F02-A125-1BAFCECE8A86}" presName="spaceBetweenRectangles" presStyleCnt="0"/>
      <dgm:spPr/>
    </dgm:pt>
    <dgm:pt modelId="{93E62B26-6811-4E6D-B27D-59CC0D950034}" type="pres">
      <dgm:prSet presAssocID="{D83BBB13-9FCB-486A-BE9C-1214389C052A}" presName="parentLin" presStyleCnt="0"/>
      <dgm:spPr/>
    </dgm:pt>
    <dgm:pt modelId="{D1A345C6-3BC9-4FB3-AE59-820593DF4130}" type="pres">
      <dgm:prSet presAssocID="{D83BBB13-9FCB-486A-BE9C-1214389C052A}" presName="parentLeftMargin" presStyleLbl="node1" presStyleIdx="3" presStyleCnt="5"/>
      <dgm:spPr/>
    </dgm:pt>
    <dgm:pt modelId="{393DAFE4-3DCB-4F7E-9E49-7B1EDB74AE0C}" type="pres">
      <dgm:prSet presAssocID="{D83BBB13-9FCB-486A-BE9C-1214389C052A}" presName="parentText" presStyleLbl="node1" presStyleIdx="4" presStyleCnt="5">
        <dgm:presLayoutVars>
          <dgm:chMax val="0"/>
          <dgm:bulletEnabled val="1"/>
        </dgm:presLayoutVars>
      </dgm:prSet>
      <dgm:spPr/>
    </dgm:pt>
    <dgm:pt modelId="{B7697EC0-2051-4CA6-AA89-445264BD1C0C}" type="pres">
      <dgm:prSet presAssocID="{D83BBB13-9FCB-486A-BE9C-1214389C052A}" presName="negativeSpace" presStyleCnt="0"/>
      <dgm:spPr/>
    </dgm:pt>
    <dgm:pt modelId="{8FEC660E-9485-48A5-B867-2E9D54AD338E}" type="pres">
      <dgm:prSet presAssocID="{D83BBB13-9FCB-486A-BE9C-1214389C052A}" presName="childText" presStyleLbl="conFgAcc1" presStyleIdx="4" presStyleCnt="5">
        <dgm:presLayoutVars>
          <dgm:bulletEnabled val="1"/>
        </dgm:presLayoutVars>
      </dgm:prSet>
      <dgm:spPr/>
    </dgm:pt>
  </dgm:ptLst>
  <dgm:cxnLst>
    <dgm:cxn modelId="{E598AC01-68DD-4AB7-8A8B-A725E41A2A64}" type="presOf" srcId="{145CB28C-68D2-415B-B56C-B09AD8247BCB}" destId="{4DEFED6F-079E-41B1-81A4-F256CB623E65}" srcOrd="0" destOrd="0" presId="urn:microsoft.com/office/officeart/2005/8/layout/list1"/>
    <dgm:cxn modelId="{66147406-EE3F-4056-B977-AD7088328E70}" type="presOf" srcId="{D83BBB13-9FCB-486A-BE9C-1214389C052A}" destId="{393DAFE4-3DCB-4F7E-9E49-7B1EDB74AE0C}" srcOrd="1" destOrd="0" presId="urn:microsoft.com/office/officeart/2005/8/layout/list1"/>
    <dgm:cxn modelId="{A3626D19-1C1F-4BAA-9E30-E3D5761156A2}" srcId="{145CB28C-68D2-415B-B56C-B09AD8247BCB}" destId="{D83BBB13-9FCB-486A-BE9C-1214389C052A}" srcOrd="4" destOrd="0" parTransId="{E68D7629-56E4-4B1A-AE8C-70250DD15384}" sibTransId="{3F523BBA-E0B2-4632-960C-6EF11CAB739B}"/>
    <dgm:cxn modelId="{42D4FD5E-C697-4A17-A94B-9BDC85F787AA}" type="presOf" srcId="{37CA47D8-F1AE-4DFA-9077-D2106EF8BB31}" destId="{0694AA89-4C17-4195-AB05-8A8B9B1DEC4D}" srcOrd="0" destOrd="0" presId="urn:microsoft.com/office/officeart/2005/8/layout/list1"/>
    <dgm:cxn modelId="{97C6FF61-164D-4563-96BE-511E5A0C5526}" srcId="{145CB28C-68D2-415B-B56C-B09AD8247BCB}" destId="{FFB4A6E5-515A-4A45-9A0E-54F4C12D5090}" srcOrd="3" destOrd="0" parTransId="{DF3E91D7-254A-4615-AA6B-5D74193C99F2}" sibTransId="{3AFCEB04-6D6F-4F02-A125-1BAFCECE8A86}"/>
    <dgm:cxn modelId="{0254BF47-6019-410F-8D05-1101599F85D9}" srcId="{145CB28C-68D2-415B-B56C-B09AD8247BCB}" destId="{37CA47D8-F1AE-4DFA-9077-D2106EF8BB31}" srcOrd="2" destOrd="0" parTransId="{C939BB98-8CB4-4B7A-B379-EA525E5E8C14}" sibTransId="{8938A2A5-5AA9-48BA-948B-34E0F017A74C}"/>
    <dgm:cxn modelId="{C5175E6B-5020-4C8D-B773-89EE62F29469}" srcId="{145CB28C-68D2-415B-B56C-B09AD8247BCB}" destId="{16F9D3BD-9749-43AF-A4EA-A01325C4C46B}" srcOrd="0" destOrd="0" parTransId="{1B75C332-7476-49CD-85C9-21530018012C}" sibTransId="{92933FEC-A162-4B06-AF35-11FFB576C6FE}"/>
    <dgm:cxn modelId="{A58CB76B-20B4-4B96-B173-5DDBBAF2DC50}" srcId="{145CB28C-68D2-415B-B56C-B09AD8247BCB}" destId="{7DBD8204-85B8-4756-9EA5-6AA1350CE289}" srcOrd="1" destOrd="0" parTransId="{0D0D3F4F-E1F6-436E-A999-78662578BFB9}" sibTransId="{B783801B-25F7-404F-B10F-618A9ACCE9D7}"/>
    <dgm:cxn modelId="{73609381-99D4-451B-8940-49D229E2827C}" type="presOf" srcId="{16F9D3BD-9749-43AF-A4EA-A01325C4C46B}" destId="{48105967-0493-4B1E-9CBE-BB6556FDEB17}" srcOrd="1" destOrd="0" presId="urn:microsoft.com/office/officeart/2005/8/layout/list1"/>
    <dgm:cxn modelId="{C9932B8E-F06B-4FF6-8E55-7CE0A2C49FBE}" type="presOf" srcId="{FFB4A6E5-515A-4A45-9A0E-54F4C12D5090}" destId="{EB4448A5-CFD6-4216-9924-4D5232ECA50E}" srcOrd="1" destOrd="0" presId="urn:microsoft.com/office/officeart/2005/8/layout/list1"/>
    <dgm:cxn modelId="{9192A4AC-E3EE-46F4-8035-6A28FFBF9EC7}" type="presOf" srcId="{D83BBB13-9FCB-486A-BE9C-1214389C052A}" destId="{D1A345C6-3BC9-4FB3-AE59-820593DF4130}" srcOrd="0" destOrd="0" presId="urn:microsoft.com/office/officeart/2005/8/layout/list1"/>
    <dgm:cxn modelId="{755B54C3-0DE0-4598-994D-122F80D1CD0D}" type="presOf" srcId="{16F9D3BD-9749-43AF-A4EA-A01325C4C46B}" destId="{0F4986E8-B936-4A57-B7DF-4AE256909772}" srcOrd="0" destOrd="0" presId="urn:microsoft.com/office/officeart/2005/8/layout/list1"/>
    <dgm:cxn modelId="{C43F07CD-DBA1-45E5-993F-B1EE425FB1E0}" type="presOf" srcId="{FFB4A6E5-515A-4A45-9A0E-54F4C12D5090}" destId="{5D5291E6-82FF-4526-BD69-6ED6032935AF}" srcOrd="0" destOrd="0" presId="urn:microsoft.com/office/officeart/2005/8/layout/list1"/>
    <dgm:cxn modelId="{E1F958DD-71D6-45F2-B47F-D09BBA0883D8}" type="presOf" srcId="{7DBD8204-85B8-4756-9EA5-6AA1350CE289}" destId="{AF1B678B-D3BC-40B5-A83B-CD4C8408F16D}" srcOrd="1" destOrd="0" presId="urn:microsoft.com/office/officeart/2005/8/layout/list1"/>
    <dgm:cxn modelId="{B086CEE6-9BA4-400E-BBFF-BA29DE390382}" type="presOf" srcId="{7DBD8204-85B8-4756-9EA5-6AA1350CE289}" destId="{27C3B860-0F8E-46BE-BF98-3EDED960222B}" srcOrd="0" destOrd="0" presId="urn:microsoft.com/office/officeart/2005/8/layout/list1"/>
    <dgm:cxn modelId="{364CCEFF-B5E2-4DA3-A3F0-F9300AAA13DF}" type="presOf" srcId="{37CA47D8-F1AE-4DFA-9077-D2106EF8BB31}" destId="{1CD5447E-A3DE-47B1-BF4E-2B759DE6D6CA}" srcOrd="1" destOrd="0" presId="urn:microsoft.com/office/officeart/2005/8/layout/list1"/>
    <dgm:cxn modelId="{16F86547-EF48-423F-A8E0-1D81B452F415}" type="presParOf" srcId="{4DEFED6F-079E-41B1-81A4-F256CB623E65}" destId="{A4FF5442-C3F4-42F4-BF60-D30802A771FC}" srcOrd="0" destOrd="0" presId="urn:microsoft.com/office/officeart/2005/8/layout/list1"/>
    <dgm:cxn modelId="{35184349-E830-4C0D-8860-B68EEF769C75}" type="presParOf" srcId="{A4FF5442-C3F4-42F4-BF60-D30802A771FC}" destId="{0F4986E8-B936-4A57-B7DF-4AE256909772}" srcOrd="0" destOrd="0" presId="urn:microsoft.com/office/officeart/2005/8/layout/list1"/>
    <dgm:cxn modelId="{88367D0D-FA0A-4717-8065-AED660F3B429}" type="presParOf" srcId="{A4FF5442-C3F4-42F4-BF60-D30802A771FC}" destId="{48105967-0493-4B1E-9CBE-BB6556FDEB17}" srcOrd="1" destOrd="0" presId="urn:microsoft.com/office/officeart/2005/8/layout/list1"/>
    <dgm:cxn modelId="{CFD4D3B6-59CE-4DA9-8E82-A981499CD6B6}" type="presParOf" srcId="{4DEFED6F-079E-41B1-81A4-F256CB623E65}" destId="{99451447-F299-4CA8-BF28-642875805C15}" srcOrd="1" destOrd="0" presId="urn:microsoft.com/office/officeart/2005/8/layout/list1"/>
    <dgm:cxn modelId="{241066DF-AE40-4BE7-8EDE-ECB4889595C1}" type="presParOf" srcId="{4DEFED6F-079E-41B1-81A4-F256CB623E65}" destId="{F5AF1A68-4367-4E8D-9A03-2E644D4D8560}" srcOrd="2" destOrd="0" presId="urn:microsoft.com/office/officeart/2005/8/layout/list1"/>
    <dgm:cxn modelId="{A4F7D71A-375F-481D-8AD5-44E060430834}" type="presParOf" srcId="{4DEFED6F-079E-41B1-81A4-F256CB623E65}" destId="{178656B9-AFEA-4C55-87B4-5AB96C683918}" srcOrd="3" destOrd="0" presId="urn:microsoft.com/office/officeart/2005/8/layout/list1"/>
    <dgm:cxn modelId="{CE37C9B1-A6EF-4AE2-AE07-696258CA6A54}" type="presParOf" srcId="{4DEFED6F-079E-41B1-81A4-F256CB623E65}" destId="{54855EBF-E04F-4963-875C-47FF2764D62F}" srcOrd="4" destOrd="0" presId="urn:microsoft.com/office/officeart/2005/8/layout/list1"/>
    <dgm:cxn modelId="{7F5ECB60-39AA-4F85-A0E1-F1A88496BD88}" type="presParOf" srcId="{54855EBF-E04F-4963-875C-47FF2764D62F}" destId="{27C3B860-0F8E-46BE-BF98-3EDED960222B}" srcOrd="0" destOrd="0" presId="urn:microsoft.com/office/officeart/2005/8/layout/list1"/>
    <dgm:cxn modelId="{3E136CDC-C2B3-4FDE-8694-CC082D03DB28}" type="presParOf" srcId="{54855EBF-E04F-4963-875C-47FF2764D62F}" destId="{AF1B678B-D3BC-40B5-A83B-CD4C8408F16D}" srcOrd="1" destOrd="0" presId="urn:microsoft.com/office/officeart/2005/8/layout/list1"/>
    <dgm:cxn modelId="{BC4C0C5A-367E-4437-9FC8-45699A16C495}" type="presParOf" srcId="{4DEFED6F-079E-41B1-81A4-F256CB623E65}" destId="{00FA869E-56C5-4E45-B790-C856A948A47E}" srcOrd="5" destOrd="0" presId="urn:microsoft.com/office/officeart/2005/8/layout/list1"/>
    <dgm:cxn modelId="{E1044192-EDE6-4142-9E44-7D60D093F62C}" type="presParOf" srcId="{4DEFED6F-079E-41B1-81A4-F256CB623E65}" destId="{FAB3CDEB-412D-4CAD-92DC-2A799E102A90}" srcOrd="6" destOrd="0" presId="urn:microsoft.com/office/officeart/2005/8/layout/list1"/>
    <dgm:cxn modelId="{1D423615-4DCE-49A0-8EE1-837F6B9FB502}" type="presParOf" srcId="{4DEFED6F-079E-41B1-81A4-F256CB623E65}" destId="{BD7B25AB-7023-4DED-AE12-584D304FCCE5}" srcOrd="7" destOrd="0" presId="urn:microsoft.com/office/officeart/2005/8/layout/list1"/>
    <dgm:cxn modelId="{BCA8EBD8-EA29-42B9-AD05-8835B5A09FE9}" type="presParOf" srcId="{4DEFED6F-079E-41B1-81A4-F256CB623E65}" destId="{0B6D55E1-2020-48BA-8EBD-4843B4837ED4}" srcOrd="8" destOrd="0" presId="urn:microsoft.com/office/officeart/2005/8/layout/list1"/>
    <dgm:cxn modelId="{48EB33DD-D9B0-4D68-A0CC-723F9094BD29}" type="presParOf" srcId="{0B6D55E1-2020-48BA-8EBD-4843B4837ED4}" destId="{0694AA89-4C17-4195-AB05-8A8B9B1DEC4D}" srcOrd="0" destOrd="0" presId="urn:microsoft.com/office/officeart/2005/8/layout/list1"/>
    <dgm:cxn modelId="{6ADF5133-07D9-4383-A4C0-6DB156B8718D}" type="presParOf" srcId="{0B6D55E1-2020-48BA-8EBD-4843B4837ED4}" destId="{1CD5447E-A3DE-47B1-BF4E-2B759DE6D6CA}" srcOrd="1" destOrd="0" presId="urn:microsoft.com/office/officeart/2005/8/layout/list1"/>
    <dgm:cxn modelId="{EEBEB8D5-9A1D-4CC7-AD09-38CCA3F4F48A}" type="presParOf" srcId="{4DEFED6F-079E-41B1-81A4-F256CB623E65}" destId="{D51D1EB5-5884-4324-924C-C04F03F6E3E7}" srcOrd="9" destOrd="0" presId="urn:microsoft.com/office/officeart/2005/8/layout/list1"/>
    <dgm:cxn modelId="{BA0C759D-BF42-4410-9035-AF1291287108}" type="presParOf" srcId="{4DEFED6F-079E-41B1-81A4-F256CB623E65}" destId="{B0A57A25-D85B-4999-A68C-A5DC724E6866}" srcOrd="10" destOrd="0" presId="urn:microsoft.com/office/officeart/2005/8/layout/list1"/>
    <dgm:cxn modelId="{4E39FF22-9296-41F8-929F-C43F516B6C31}" type="presParOf" srcId="{4DEFED6F-079E-41B1-81A4-F256CB623E65}" destId="{44C6B7A3-E04E-49B6-BCCD-E309806BE86F}" srcOrd="11" destOrd="0" presId="urn:microsoft.com/office/officeart/2005/8/layout/list1"/>
    <dgm:cxn modelId="{3DE1AFC9-4A27-4C27-AA29-3C20BD71FABE}" type="presParOf" srcId="{4DEFED6F-079E-41B1-81A4-F256CB623E65}" destId="{A15D837C-CFA6-400A-ADEF-BD72CB50D5FE}" srcOrd="12" destOrd="0" presId="urn:microsoft.com/office/officeart/2005/8/layout/list1"/>
    <dgm:cxn modelId="{1F29C8A7-5286-4509-BD86-95E15F58C0E2}" type="presParOf" srcId="{A15D837C-CFA6-400A-ADEF-BD72CB50D5FE}" destId="{5D5291E6-82FF-4526-BD69-6ED6032935AF}" srcOrd="0" destOrd="0" presId="urn:microsoft.com/office/officeart/2005/8/layout/list1"/>
    <dgm:cxn modelId="{11C673A4-2BB3-4DED-A0FA-DFB1469733A5}" type="presParOf" srcId="{A15D837C-CFA6-400A-ADEF-BD72CB50D5FE}" destId="{EB4448A5-CFD6-4216-9924-4D5232ECA50E}" srcOrd="1" destOrd="0" presId="urn:microsoft.com/office/officeart/2005/8/layout/list1"/>
    <dgm:cxn modelId="{C28EB581-2964-4938-AE7F-1CFFC950A29A}" type="presParOf" srcId="{4DEFED6F-079E-41B1-81A4-F256CB623E65}" destId="{9D13E1A4-1E01-4AA4-AF29-F2E159C1CA61}" srcOrd="13" destOrd="0" presId="urn:microsoft.com/office/officeart/2005/8/layout/list1"/>
    <dgm:cxn modelId="{16D2AEF0-5118-43F1-A980-D7F31F5C3514}" type="presParOf" srcId="{4DEFED6F-079E-41B1-81A4-F256CB623E65}" destId="{504D9D87-C5D8-4881-946C-FECC4CE76691}" srcOrd="14" destOrd="0" presId="urn:microsoft.com/office/officeart/2005/8/layout/list1"/>
    <dgm:cxn modelId="{B2FB5B69-0837-455F-AB7B-9B40F9B3A40B}" type="presParOf" srcId="{4DEFED6F-079E-41B1-81A4-F256CB623E65}" destId="{00DB142B-DAB2-43F4-81C6-657ADC8AC778}" srcOrd="15" destOrd="0" presId="urn:microsoft.com/office/officeart/2005/8/layout/list1"/>
    <dgm:cxn modelId="{88B79F2A-8499-4286-BC83-102FA989C132}" type="presParOf" srcId="{4DEFED6F-079E-41B1-81A4-F256CB623E65}" destId="{93E62B26-6811-4E6D-B27D-59CC0D950034}" srcOrd="16" destOrd="0" presId="urn:microsoft.com/office/officeart/2005/8/layout/list1"/>
    <dgm:cxn modelId="{843396D6-A77D-4214-86F0-E435C97CCFC6}" type="presParOf" srcId="{93E62B26-6811-4E6D-B27D-59CC0D950034}" destId="{D1A345C6-3BC9-4FB3-AE59-820593DF4130}" srcOrd="0" destOrd="0" presId="urn:microsoft.com/office/officeart/2005/8/layout/list1"/>
    <dgm:cxn modelId="{59529DB5-AEB4-4EAE-9DA9-07CB8B7815FF}" type="presParOf" srcId="{93E62B26-6811-4E6D-B27D-59CC0D950034}" destId="{393DAFE4-3DCB-4F7E-9E49-7B1EDB74AE0C}" srcOrd="1" destOrd="0" presId="urn:microsoft.com/office/officeart/2005/8/layout/list1"/>
    <dgm:cxn modelId="{C5A9BDBA-EB9A-4DBB-BD81-402AB05A8E22}" type="presParOf" srcId="{4DEFED6F-079E-41B1-81A4-F256CB623E65}" destId="{B7697EC0-2051-4CA6-AA89-445264BD1C0C}" srcOrd="17" destOrd="0" presId="urn:microsoft.com/office/officeart/2005/8/layout/list1"/>
    <dgm:cxn modelId="{0FEE6D62-1841-46BE-AFE5-332EEA3D5FB6}" type="presParOf" srcId="{4DEFED6F-079E-41B1-81A4-F256CB623E65}" destId="{8FEC660E-9485-48A5-B867-2E9D54AD338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21142C-65F2-4D9F-8CAB-E3E930D6BF11}"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C1B2980A-91BF-4AB8-B196-6D11FC2FA02E}">
      <dgm:prSet phldrT="[Text]"/>
      <dgm:spPr/>
      <dgm:t>
        <a:bodyPr/>
        <a:lstStyle/>
        <a:p>
          <a:r>
            <a:rPr lang="en-US" dirty="0">
              <a:cs typeface="Calibri Light"/>
            </a:rPr>
            <a:t>Deconstruction</a:t>
          </a:r>
        </a:p>
      </dgm:t>
    </dgm:pt>
    <dgm:pt modelId="{A8A30B0D-2C28-42F3-B056-A59B253BDBE0}" type="parTrans" cxnId="{E20C26A9-FA50-4C9A-87AF-65BFC01047D9}">
      <dgm:prSet/>
      <dgm:spPr/>
      <dgm:t>
        <a:bodyPr/>
        <a:lstStyle/>
        <a:p>
          <a:endParaRPr lang="en-US"/>
        </a:p>
      </dgm:t>
    </dgm:pt>
    <dgm:pt modelId="{6EDC213C-AC42-4A84-BBED-AB11242B48BB}" type="sibTrans" cxnId="{E20C26A9-FA50-4C9A-87AF-65BFC01047D9}">
      <dgm:prSet/>
      <dgm:spPr/>
      <dgm:t>
        <a:bodyPr/>
        <a:lstStyle/>
        <a:p>
          <a:endParaRPr lang="en-US"/>
        </a:p>
      </dgm:t>
    </dgm:pt>
    <dgm:pt modelId="{F538DA5D-5841-493A-B5A9-26FB93A007FD}">
      <dgm:prSet phldrT="[Text]"/>
      <dgm:spPr/>
      <dgm:t>
        <a:bodyPr/>
        <a:lstStyle/>
        <a:p>
          <a:r>
            <a:rPr lang="en-US" dirty="0">
              <a:cs typeface="Calibri Light" panose="020F0302020204030204"/>
            </a:rPr>
            <a:t>Analysis</a:t>
          </a:r>
        </a:p>
      </dgm:t>
    </dgm:pt>
    <dgm:pt modelId="{288D4880-F632-4EBF-9A47-0A860603690B}" type="parTrans" cxnId="{EAFF5387-8A8E-4AE6-BF9C-519FF7A2191A}">
      <dgm:prSet/>
      <dgm:spPr/>
      <dgm:t>
        <a:bodyPr/>
        <a:lstStyle/>
        <a:p>
          <a:endParaRPr lang="en-US"/>
        </a:p>
      </dgm:t>
    </dgm:pt>
    <dgm:pt modelId="{88024A97-E185-47B5-90CD-0AFA5E8ED637}" type="sibTrans" cxnId="{EAFF5387-8A8E-4AE6-BF9C-519FF7A2191A}">
      <dgm:prSet/>
      <dgm:spPr/>
      <dgm:t>
        <a:bodyPr/>
        <a:lstStyle/>
        <a:p>
          <a:endParaRPr lang="en-US"/>
        </a:p>
      </dgm:t>
    </dgm:pt>
    <dgm:pt modelId="{04458DF8-9A1F-4F00-BB18-18E18856230A}">
      <dgm:prSet phldrT="[Text]"/>
      <dgm:spPr/>
      <dgm:t>
        <a:bodyPr/>
        <a:lstStyle/>
        <a:p>
          <a:r>
            <a:rPr lang="en-US" dirty="0">
              <a:cs typeface="Calibri Light" panose="020F0302020204030204"/>
            </a:rPr>
            <a:t>Evaluation </a:t>
          </a:r>
        </a:p>
      </dgm:t>
    </dgm:pt>
    <dgm:pt modelId="{798DF386-4716-4264-96C4-612516055B49}" type="parTrans" cxnId="{12F8425B-FF5C-459E-A0DF-2180C78E33C4}">
      <dgm:prSet/>
      <dgm:spPr/>
      <dgm:t>
        <a:bodyPr/>
        <a:lstStyle/>
        <a:p>
          <a:endParaRPr lang="en-US"/>
        </a:p>
      </dgm:t>
    </dgm:pt>
    <dgm:pt modelId="{B925485B-2D25-42ED-846F-0051BA467674}" type="sibTrans" cxnId="{12F8425B-FF5C-459E-A0DF-2180C78E33C4}">
      <dgm:prSet/>
      <dgm:spPr/>
      <dgm:t>
        <a:bodyPr/>
        <a:lstStyle/>
        <a:p>
          <a:endParaRPr lang="en-US"/>
        </a:p>
      </dgm:t>
    </dgm:pt>
    <dgm:pt modelId="{28A2512A-ECEA-461E-A548-73A25006452F}">
      <dgm:prSet phldrT="[Text]"/>
      <dgm:spPr/>
      <dgm:t>
        <a:bodyPr/>
        <a:lstStyle/>
        <a:p>
          <a:r>
            <a:rPr lang="en-US" dirty="0">
              <a:cs typeface="Calibri Light" panose="020F0302020204030204"/>
            </a:rPr>
            <a:t>Validation </a:t>
          </a:r>
        </a:p>
      </dgm:t>
    </dgm:pt>
    <dgm:pt modelId="{0C802113-60E9-48FC-9E73-4ED29BAF4AB4}" type="parTrans" cxnId="{F67A85E5-7933-48C6-8197-0AD248774658}">
      <dgm:prSet/>
      <dgm:spPr/>
    </dgm:pt>
    <dgm:pt modelId="{92982B92-3107-48C6-8C88-B79CCEEC7562}" type="sibTrans" cxnId="{F67A85E5-7933-48C6-8197-0AD248774658}">
      <dgm:prSet/>
      <dgm:spPr/>
    </dgm:pt>
    <dgm:pt modelId="{A68F0FB1-8C4D-46D5-BD38-C7824E9DA394}">
      <dgm:prSet phldrT="[Text]"/>
      <dgm:spPr/>
      <dgm:t>
        <a:bodyPr/>
        <a:lstStyle/>
        <a:p>
          <a:r>
            <a:rPr lang="en-US" sz="2600" dirty="0">
              <a:cs typeface="Calibri Light"/>
            </a:rPr>
            <a:t>List pros and cons of each source </a:t>
          </a:r>
        </a:p>
      </dgm:t>
    </dgm:pt>
    <dgm:pt modelId="{126AA696-3521-4E8B-9A65-EB34A7B90E40}" type="parTrans" cxnId="{0E977758-F604-48FC-AE95-E84C66D8EF33}">
      <dgm:prSet/>
      <dgm:spPr/>
    </dgm:pt>
    <dgm:pt modelId="{EFA589CA-0394-4032-8DE3-A9CC8E88A36C}" type="sibTrans" cxnId="{0E977758-F604-48FC-AE95-E84C66D8EF33}">
      <dgm:prSet/>
      <dgm:spPr/>
    </dgm:pt>
    <dgm:pt modelId="{C2189317-C561-49CF-B873-FE69656050E8}">
      <dgm:prSet phldrT="[Text]"/>
      <dgm:spPr/>
      <dgm:t>
        <a:bodyPr/>
        <a:lstStyle/>
        <a:p>
          <a:r>
            <a:rPr lang="en-US" sz="2600" dirty="0">
              <a:cs typeface="Calibri Light"/>
            </a:rPr>
            <a:t>Annotate reasons and examples</a:t>
          </a:r>
        </a:p>
      </dgm:t>
    </dgm:pt>
    <dgm:pt modelId="{062D6B1F-5E53-4EF2-B684-C09F64A353A1}" type="parTrans" cxnId="{9976F669-F913-4150-8C50-72630227B657}">
      <dgm:prSet/>
      <dgm:spPr/>
    </dgm:pt>
    <dgm:pt modelId="{DB40401A-D45B-430B-9564-AB08DD05A001}" type="sibTrans" cxnId="{9976F669-F913-4150-8C50-72630227B657}">
      <dgm:prSet/>
      <dgm:spPr/>
    </dgm:pt>
    <dgm:pt modelId="{AB1B255E-CB1E-491B-AD1B-AAD04D013BF0}">
      <dgm:prSet phldrT="[Text]"/>
      <dgm:spPr/>
      <dgm:t>
        <a:bodyPr/>
        <a:lstStyle/>
        <a:p>
          <a:r>
            <a:rPr lang="en-US" sz="2600" dirty="0">
              <a:cs typeface="Calibri Light"/>
            </a:rPr>
            <a:t>List fallacies used in each source</a:t>
          </a:r>
        </a:p>
      </dgm:t>
    </dgm:pt>
    <dgm:pt modelId="{C603922C-96A7-48FF-BC75-79A907BEB04A}" type="parTrans" cxnId="{F68D1953-F7E2-4D99-A6A2-EFC593E51E68}">
      <dgm:prSet/>
      <dgm:spPr/>
    </dgm:pt>
    <dgm:pt modelId="{7BE939D8-A55A-406C-BB33-17247A7F62EF}" type="sibTrans" cxnId="{F68D1953-F7E2-4D99-A6A2-EFC593E51E68}">
      <dgm:prSet/>
      <dgm:spPr/>
    </dgm:pt>
    <dgm:pt modelId="{EB342C69-1E5F-4289-A419-E5D7E2B05173}">
      <dgm:prSet phldrT="[Text]"/>
      <dgm:spPr/>
      <dgm:t>
        <a:bodyPr/>
        <a:lstStyle/>
        <a:p>
          <a:r>
            <a:rPr lang="en-US" sz="2600" dirty="0">
              <a:cs typeface="Calibri Light" panose="020F0302020204030204"/>
            </a:rPr>
            <a:t>Explain why each point is a pro or con and the importance of the source using it with analysis words</a:t>
          </a:r>
        </a:p>
      </dgm:t>
    </dgm:pt>
    <dgm:pt modelId="{26E90F7E-156D-431C-B73F-25C3E6DF7F95}" type="parTrans" cxnId="{5E5FD23D-2893-4EF9-BAA6-1566A81FC0E8}">
      <dgm:prSet/>
      <dgm:spPr/>
    </dgm:pt>
    <dgm:pt modelId="{1A79874A-AEBA-4F01-8B6C-AE1EA441011C}" type="sibTrans" cxnId="{5E5FD23D-2893-4EF9-BAA6-1566A81FC0E8}">
      <dgm:prSet/>
      <dgm:spPr/>
    </dgm:pt>
    <dgm:pt modelId="{64203E1D-E94D-4E8E-BBF2-5BBF7212E733}">
      <dgm:prSet phldrT="[Text]"/>
      <dgm:spPr/>
      <dgm:t>
        <a:bodyPr/>
        <a:lstStyle/>
        <a:p>
          <a:r>
            <a:rPr lang="en-US" sz="2600" dirty="0">
              <a:cs typeface="Calibri Light" panose="020F0302020204030204"/>
            </a:rPr>
            <a:t>Using evaluative language, determine if overall the source is strong or weak and give reasons why</a:t>
          </a:r>
        </a:p>
      </dgm:t>
    </dgm:pt>
    <dgm:pt modelId="{20C5D4C3-E9AB-43AD-9413-2E7F24925205}" type="parTrans" cxnId="{8AAB5898-AC08-49C4-B88F-3AA7CADB4F45}">
      <dgm:prSet/>
      <dgm:spPr/>
    </dgm:pt>
    <dgm:pt modelId="{FFD8439B-4542-456B-9ABB-DBFFAEB92EEC}" type="sibTrans" cxnId="{8AAB5898-AC08-49C4-B88F-3AA7CADB4F45}">
      <dgm:prSet/>
      <dgm:spPr/>
    </dgm:pt>
    <dgm:pt modelId="{63D915A6-C4B3-4E8C-84F3-B8CFBBCC6EAA}">
      <dgm:prSet phldrT="[Text]"/>
      <dgm:spPr/>
      <dgm:t>
        <a:bodyPr/>
        <a:lstStyle/>
        <a:p>
          <a:r>
            <a:rPr lang="en-US" sz="2600" dirty="0">
              <a:cs typeface="Calibri Light" panose="020F0302020204030204"/>
            </a:rPr>
            <a:t>Use the RAVEN exercise</a:t>
          </a:r>
        </a:p>
      </dgm:t>
    </dgm:pt>
    <dgm:pt modelId="{27627295-D0A0-43EC-82BF-D32C61649D55}" type="parTrans" cxnId="{0D642B64-10A6-4E98-94FD-63BA53E3C5E6}">
      <dgm:prSet/>
      <dgm:spPr/>
    </dgm:pt>
    <dgm:pt modelId="{A2E65FCE-4988-4190-BD47-9F41784BE169}" type="sibTrans" cxnId="{0D642B64-10A6-4E98-94FD-63BA53E3C5E6}">
      <dgm:prSet/>
      <dgm:spPr/>
    </dgm:pt>
    <dgm:pt modelId="{6E607F29-D077-4534-9676-941EB6150849}">
      <dgm:prSet phldrT="[Text]"/>
      <dgm:spPr/>
      <dgm:t>
        <a:bodyPr/>
        <a:lstStyle/>
        <a:p>
          <a:r>
            <a:rPr lang="en-US" sz="2600" dirty="0">
              <a:cs typeface="Calibri Light" panose="020F0302020204030204"/>
            </a:rPr>
            <a:t>Educational background of the source</a:t>
          </a:r>
        </a:p>
      </dgm:t>
    </dgm:pt>
    <dgm:pt modelId="{4B4E4D51-6293-4BBD-8FF0-DC9869FDEFE1}" type="parTrans" cxnId="{9AB454F0-03A0-4F7F-B504-0673B9575825}">
      <dgm:prSet/>
      <dgm:spPr/>
    </dgm:pt>
    <dgm:pt modelId="{91A10E2B-504D-4B41-83D6-D6A3960BD569}" type="sibTrans" cxnId="{9AB454F0-03A0-4F7F-B504-0673B9575825}">
      <dgm:prSet/>
      <dgm:spPr/>
    </dgm:pt>
    <dgm:pt modelId="{89D68191-F2BA-40C5-916C-56B3E2272873}">
      <dgm:prSet phldrT="[Text]"/>
      <dgm:spPr/>
      <dgm:t>
        <a:bodyPr/>
        <a:lstStyle/>
        <a:p>
          <a:r>
            <a:rPr lang="en-US" sz="2600" dirty="0">
              <a:cs typeface="Calibri Light" panose="020F0302020204030204"/>
            </a:rPr>
            <a:t>Vested interest of the source</a:t>
          </a:r>
        </a:p>
      </dgm:t>
    </dgm:pt>
    <dgm:pt modelId="{3715714C-75C8-4D83-BAD8-EE7A22025EBC}" type="parTrans" cxnId="{5B10D6D7-7979-4F95-8866-3CA59AF7FCF4}">
      <dgm:prSet/>
      <dgm:spPr/>
    </dgm:pt>
    <dgm:pt modelId="{3A9D55CD-E264-412B-AED7-BE355DC6EDE7}" type="sibTrans" cxnId="{5B10D6D7-7979-4F95-8866-3CA59AF7FCF4}">
      <dgm:prSet/>
      <dgm:spPr/>
    </dgm:pt>
    <dgm:pt modelId="{7462517C-E13A-4830-A7D6-04CCA9ADB5A5}">
      <dgm:prSet phldrT="[Text]"/>
      <dgm:spPr/>
      <dgm:t>
        <a:bodyPr/>
        <a:lstStyle/>
        <a:p>
          <a:r>
            <a:rPr lang="en-US" sz="2600" dirty="0">
              <a:cs typeface="Calibri Light" panose="020F0302020204030204"/>
            </a:rPr>
            <a:t>Aim of the source</a:t>
          </a:r>
        </a:p>
      </dgm:t>
    </dgm:pt>
    <dgm:pt modelId="{A5C4FBB0-C00D-4EA4-8F6A-7D2DE6F0A5E6}" type="parTrans" cxnId="{DEA5F048-6B1C-4A2D-96A3-97935C576FEA}">
      <dgm:prSet/>
      <dgm:spPr/>
    </dgm:pt>
    <dgm:pt modelId="{35A1702B-30B1-46CD-8D77-1AF50FBA4090}" type="sibTrans" cxnId="{DEA5F048-6B1C-4A2D-96A3-97935C576FEA}">
      <dgm:prSet/>
      <dgm:spPr/>
    </dgm:pt>
    <dgm:pt modelId="{0E138F40-9F24-4E87-B310-8A4CA0386C9D}">
      <dgm:prSet phldrT="[Text]"/>
      <dgm:spPr/>
      <dgm:t>
        <a:bodyPr/>
        <a:lstStyle/>
        <a:p>
          <a:r>
            <a:rPr lang="en-US" sz="2600" dirty="0">
              <a:cs typeface="Calibri Light" panose="020F0302020204030204"/>
            </a:rPr>
            <a:t>List any fallacies the source uses</a:t>
          </a:r>
        </a:p>
      </dgm:t>
    </dgm:pt>
    <dgm:pt modelId="{6A066C0B-4F4B-4EB5-97C5-4AE235D44371}" type="parTrans" cxnId="{B2E8EC1A-566D-4D65-A1AF-5BE08D3B1A16}">
      <dgm:prSet/>
      <dgm:spPr/>
    </dgm:pt>
    <dgm:pt modelId="{021E3D8A-86B4-422C-9CD7-01E53C4650A7}" type="sibTrans" cxnId="{B2E8EC1A-566D-4D65-A1AF-5BE08D3B1A16}">
      <dgm:prSet/>
      <dgm:spPr/>
    </dgm:pt>
    <dgm:pt modelId="{F5E56CB6-F43C-42A6-99A9-F1F825EFE224}" type="pres">
      <dgm:prSet presAssocID="{F121142C-65F2-4D9F-8CAB-E3E930D6BF11}" presName="Name0" presStyleCnt="0">
        <dgm:presLayoutVars>
          <dgm:dir/>
          <dgm:animLvl val="lvl"/>
          <dgm:resizeHandles/>
        </dgm:presLayoutVars>
      </dgm:prSet>
      <dgm:spPr/>
    </dgm:pt>
    <dgm:pt modelId="{F2C9E3F5-9A15-459C-9AC9-47E5BB8F8F8F}" type="pres">
      <dgm:prSet presAssocID="{C1B2980A-91BF-4AB8-B196-6D11FC2FA02E}" presName="linNode" presStyleCnt="0"/>
      <dgm:spPr/>
    </dgm:pt>
    <dgm:pt modelId="{6FC7B031-454C-4E09-A14C-08AAE234526F}" type="pres">
      <dgm:prSet presAssocID="{C1B2980A-91BF-4AB8-B196-6D11FC2FA02E}" presName="parentShp" presStyleLbl="node1" presStyleIdx="0" presStyleCnt="4">
        <dgm:presLayoutVars>
          <dgm:bulletEnabled val="1"/>
        </dgm:presLayoutVars>
      </dgm:prSet>
      <dgm:spPr/>
    </dgm:pt>
    <dgm:pt modelId="{7687BAFF-F6D2-455E-9E34-12368C650422}" type="pres">
      <dgm:prSet presAssocID="{C1B2980A-91BF-4AB8-B196-6D11FC2FA02E}" presName="childShp" presStyleLbl="bgAccFollowNode1" presStyleIdx="0" presStyleCnt="4">
        <dgm:presLayoutVars>
          <dgm:bulletEnabled val="1"/>
        </dgm:presLayoutVars>
      </dgm:prSet>
      <dgm:spPr/>
    </dgm:pt>
    <dgm:pt modelId="{E7E2DA83-A834-4F09-A82A-A91394714AF2}" type="pres">
      <dgm:prSet presAssocID="{6EDC213C-AC42-4A84-BBED-AB11242B48BB}" presName="spacing" presStyleCnt="0"/>
      <dgm:spPr/>
    </dgm:pt>
    <dgm:pt modelId="{BE24FB5E-484A-4140-A01F-A399752A476F}" type="pres">
      <dgm:prSet presAssocID="{F538DA5D-5841-493A-B5A9-26FB93A007FD}" presName="linNode" presStyleCnt="0"/>
      <dgm:spPr/>
    </dgm:pt>
    <dgm:pt modelId="{D1567239-2852-411F-ACC2-5B941B091F68}" type="pres">
      <dgm:prSet presAssocID="{F538DA5D-5841-493A-B5A9-26FB93A007FD}" presName="parentShp" presStyleLbl="node1" presStyleIdx="1" presStyleCnt="4">
        <dgm:presLayoutVars>
          <dgm:bulletEnabled val="1"/>
        </dgm:presLayoutVars>
      </dgm:prSet>
      <dgm:spPr/>
    </dgm:pt>
    <dgm:pt modelId="{D4F388A2-298D-4A62-B814-DE50581855DD}" type="pres">
      <dgm:prSet presAssocID="{F538DA5D-5841-493A-B5A9-26FB93A007FD}" presName="childShp" presStyleLbl="bgAccFollowNode1" presStyleIdx="1" presStyleCnt="4">
        <dgm:presLayoutVars>
          <dgm:bulletEnabled val="1"/>
        </dgm:presLayoutVars>
      </dgm:prSet>
      <dgm:spPr/>
    </dgm:pt>
    <dgm:pt modelId="{39EC144E-E1A1-47DD-825A-45CFC7BEDE3E}" type="pres">
      <dgm:prSet presAssocID="{88024A97-E185-47B5-90CD-0AFA5E8ED637}" presName="spacing" presStyleCnt="0"/>
      <dgm:spPr/>
    </dgm:pt>
    <dgm:pt modelId="{0D9D55D6-25A2-4F2F-82E5-68F5CC167306}" type="pres">
      <dgm:prSet presAssocID="{04458DF8-9A1F-4F00-BB18-18E18856230A}" presName="linNode" presStyleCnt="0"/>
      <dgm:spPr/>
    </dgm:pt>
    <dgm:pt modelId="{9C63CDC6-5351-4BEA-A5A2-E44C89A6B312}" type="pres">
      <dgm:prSet presAssocID="{04458DF8-9A1F-4F00-BB18-18E18856230A}" presName="parentShp" presStyleLbl="node1" presStyleIdx="2" presStyleCnt="4">
        <dgm:presLayoutVars>
          <dgm:bulletEnabled val="1"/>
        </dgm:presLayoutVars>
      </dgm:prSet>
      <dgm:spPr/>
    </dgm:pt>
    <dgm:pt modelId="{E807FFCE-4C8C-4911-858E-427FF2F902CD}" type="pres">
      <dgm:prSet presAssocID="{04458DF8-9A1F-4F00-BB18-18E18856230A}" presName="childShp" presStyleLbl="bgAccFollowNode1" presStyleIdx="2" presStyleCnt="4">
        <dgm:presLayoutVars>
          <dgm:bulletEnabled val="1"/>
        </dgm:presLayoutVars>
      </dgm:prSet>
      <dgm:spPr/>
    </dgm:pt>
    <dgm:pt modelId="{AEC94D54-0824-4C37-878C-5CB901D58E6E}" type="pres">
      <dgm:prSet presAssocID="{B925485B-2D25-42ED-846F-0051BA467674}" presName="spacing" presStyleCnt="0"/>
      <dgm:spPr/>
    </dgm:pt>
    <dgm:pt modelId="{A00C3348-56AE-40F5-B06A-BA8870D28AA2}" type="pres">
      <dgm:prSet presAssocID="{28A2512A-ECEA-461E-A548-73A25006452F}" presName="linNode" presStyleCnt="0"/>
      <dgm:spPr/>
    </dgm:pt>
    <dgm:pt modelId="{6C8882A0-2936-4E26-AB71-9479BFA18CC9}" type="pres">
      <dgm:prSet presAssocID="{28A2512A-ECEA-461E-A548-73A25006452F}" presName="parentShp" presStyleLbl="node1" presStyleIdx="3" presStyleCnt="4">
        <dgm:presLayoutVars>
          <dgm:bulletEnabled val="1"/>
        </dgm:presLayoutVars>
      </dgm:prSet>
      <dgm:spPr/>
    </dgm:pt>
    <dgm:pt modelId="{56A755DA-B9C1-4106-8A1C-70BAD59EF1F6}" type="pres">
      <dgm:prSet presAssocID="{28A2512A-ECEA-461E-A548-73A25006452F}" presName="childShp" presStyleLbl="bgAccFollowNode1" presStyleIdx="3" presStyleCnt="4">
        <dgm:presLayoutVars>
          <dgm:bulletEnabled val="1"/>
        </dgm:presLayoutVars>
      </dgm:prSet>
      <dgm:spPr/>
    </dgm:pt>
  </dgm:ptLst>
  <dgm:cxnLst>
    <dgm:cxn modelId="{B2E8EC1A-566D-4D65-A1AF-5BE08D3B1A16}" srcId="{28A2512A-ECEA-461E-A548-73A25006452F}" destId="{0E138F40-9F24-4E87-B310-8A4CA0386C9D}" srcOrd="4" destOrd="0" parTransId="{6A066C0B-4F4B-4EB5-97C5-4AE235D44371}" sibTransId="{021E3D8A-86B4-422C-9CD7-01E53C4650A7}"/>
    <dgm:cxn modelId="{5E5FD23D-2893-4EF9-BAA6-1566A81FC0E8}" srcId="{F538DA5D-5841-493A-B5A9-26FB93A007FD}" destId="{EB342C69-1E5F-4289-A419-E5D7E2B05173}" srcOrd="0" destOrd="0" parTransId="{26E90F7E-156D-431C-B73F-25C3E6DF7F95}" sibTransId="{1A79874A-AEBA-4F01-8B6C-AE1EA441011C}"/>
    <dgm:cxn modelId="{12F8425B-FF5C-459E-A0DF-2180C78E33C4}" srcId="{F121142C-65F2-4D9F-8CAB-E3E930D6BF11}" destId="{04458DF8-9A1F-4F00-BB18-18E18856230A}" srcOrd="2" destOrd="0" parTransId="{798DF386-4716-4264-96C4-612516055B49}" sibTransId="{B925485B-2D25-42ED-846F-0051BA467674}"/>
    <dgm:cxn modelId="{73416842-0542-43BE-B8CC-13A0BA67FD9A}" type="presOf" srcId="{AB1B255E-CB1E-491B-AD1B-AAD04D013BF0}" destId="{7687BAFF-F6D2-455E-9E34-12368C650422}" srcOrd="0" destOrd="2" presId="urn:microsoft.com/office/officeart/2005/8/layout/vList6"/>
    <dgm:cxn modelId="{0D642B64-10A6-4E98-94FD-63BA53E3C5E6}" srcId="{28A2512A-ECEA-461E-A548-73A25006452F}" destId="{63D915A6-C4B3-4E8C-84F3-B8CFBBCC6EAA}" srcOrd="0" destOrd="0" parTransId="{27627295-D0A0-43EC-82BF-D32C61649D55}" sibTransId="{A2E65FCE-4988-4190-BD47-9F41784BE169}"/>
    <dgm:cxn modelId="{2897A565-2CE7-4204-8F6A-CCFC734907C1}" type="presOf" srcId="{A68F0FB1-8C4D-46D5-BD38-C7824E9DA394}" destId="{7687BAFF-F6D2-455E-9E34-12368C650422}" srcOrd="0" destOrd="0" presId="urn:microsoft.com/office/officeart/2005/8/layout/vList6"/>
    <dgm:cxn modelId="{DEA5F048-6B1C-4A2D-96A3-97935C576FEA}" srcId="{28A2512A-ECEA-461E-A548-73A25006452F}" destId="{7462517C-E13A-4830-A7D6-04CCA9ADB5A5}" srcOrd="3" destOrd="0" parTransId="{A5C4FBB0-C00D-4EA4-8F6A-7D2DE6F0A5E6}" sibTransId="{35A1702B-30B1-46CD-8D77-1AF50FBA4090}"/>
    <dgm:cxn modelId="{DC3C7E69-1968-4E29-B61E-92239698300D}" type="presOf" srcId="{F538DA5D-5841-493A-B5A9-26FB93A007FD}" destId="{D1567239-2852-411F-ACC2-5B941B091F68}" srcOrd="0" destOrd="0" presId="urn:microsoft.com/office/officeart/2005/8/layout/vList6"/>
    <dgm:cxn modelId="{9976F669-F913-4150-8C50-72630227B657}" srcId="{C1B2980A-91BF-4AB8-B196-6D11FC2FA02E}" destId="{C2189317-C561-49CF-B873-FE69656050E8}" srcOrd="1" destOrd="0" parTransId="{062D6B1F-5E53-4EF2-B684-C09F64A353A1}" sibTransId="{DB40401A-D45B-430B-9564-AB08DD05A001}"/>
    <dgm:cxn modelId="{5389A16A-DD93-46D2-AA14-90282E6C0DE4}" type="presOf" srcId="{89D68191-F2BA-40C5-916C-56B3E2272873}" destId="{56A755DA-B9C1-4106-8A1C-70BAD59EF1F6}" srcOrd="0" destOrd="2" presId="urn:microsoft.com/office/officeart/2005/8/layout/vList6"/>
    <dgm:cxn modelId="{5482BE50-CD24-4A84-AFB4-9A307EF50D37}" type="presOf" srcId="{0E138F40-9F24-4E87-B310-8A4CA0386C9D}" destId="{56A755DA-B9C1-4106-8A1C-70BAD59EF1F6}" srcOrd="0" destOrd="4" presId="urn:microsoft.com/office/officeart/2005/8/layout/vList6"/>
    <dgm:cxn modelId="{985A4671-C35F-4BCB-962D-CE4133A084BB}" type="presOf" srcId="{64203E1D-E94D-4E8E-BBF2-5BBF7212E733}" destId="{E807FFCE-4C8C-4911-858E-427FF2F902CD}" srcOrd="0" destOrd="0" presId="urn:microsoft.com/office/officeart/2005/8/layout/vList6"/>
    <dgm:cxn modelId="{F68D1953-F7E2-4D99-A6A2-EFC593E51E68}" srcId="{C1B2980A-91BF-4AB8-B196-6D11FC2FA02E}" destId="{AB1B255E-CB1E-491B-AD1B-AAD04D013BF0}" srcOrd="2" destOrd="0" parTransId="{C603922C-96A7-48FF-BC75-79A907BEB04A}" sibTransId="{7BE939D8-A55A-406C-BB33-17247A7F62EF}"/>
    <dgm:cxn modelId="{732D7353-A769-489C-B0F8-E0BECD531930}" type="presOf" srcId="{C2189317-C561-49CF-B873-FE69656050E8}" destId="{7687BAFF-F6D2-455E-9E34-12368C650422}" srcOrd="0" destOrd="1" presId="urn:microsoft.com/office/officeart/2005/8/layout/vList6"/>
    <dgm:cxn modelId="{B01BA654-557F-459D-A1DD-9E75AA2B7B63}" type="presOf" srcId="{28A2512A-ECEA-461E-A548-73A25006452F}" destId="{6C8882A0-2936-4E26-AB71-9479BFA18CC9}" srcOrd="0" destOrd="0" presId="urn:microsoft.com/office/officeart/2005/8/layout/vList6"/>
    <dgm:cxn modelId="{0E977758-F604-48FC-AE95-E84C66D8EF33}" srcId="{C1B2980A-91BF-4AB8-B196-6D11FC2FA02E}" destId="{A68F0FB1-8C4D-46D5-BD38-C7824E9DA394}" srcOrd="0" destOrd="0" parTransId="{126AA696-3521-4E8B-9A65-EB34A7B90E40}" sibTransId="{EFA589CA-0394-4032-8DE3-A9CC8E88A36C}"/>
    <dgm:cxn modelId="{8824377F-E13F-4534-AB08-AD584C111339}" type="presOf" srcId="{04458DF8-9A1F-4F00-BB18-18E18856230A}" destId="{9C63CDC6-5351-4BEA-A5A2-E44C89A6B312}" srcOrd="0" destOrd="0" presId="urn:microsoft.com/office/officeart/2005/8/layout/vList6"/>
    <dgm:cxn modelId="{EAFF5387-8A8E-4AE6-BF9C-519FF7A2191A}" srcId="{F121142C-65F2-4D9F-8CAB-E3E930D6BF11}" destId="{F538DA5D-5841-493A-B5A9-26FB93A007FD}" srcOrd="1" destOrd="0" parTransId="{288D4880-F632-4EBF-9A47-0A860603690B}" sibTransId="{88024A97-E185-47B5-90CD-0AFA5E8ED637}"/>
    <dgm:cxn modelId="{871A068C-765E-4023-A21B-E2A3C1DC5578}" type="presOf" srcId="{EB342C69-1E5F-4289-A419-E5D7E2B05173}" destId="{D4F388A2-298D-4A62-B814-DE50581855DD}" srcOrd="0" destOrd="0" presId="urn:microsoft.com/office/officeart/2005/8/layout/vList6"/>
    <dgm:cxn modelId="{8AAB5898-AC08-49C4-B88F-3AA7CADB4F45}" srcId="{04458DF8-9A1F-4F00-BB18-18E18856230A}" destId="{64203E1D-E94D-4E8E-BBF2-5BBF7212E733}" srcOrd="0" destOrd="0" parTransId="{20C5D4C3-E9AB-43AD-9413-2E7F24925205}" sibTransId="{FFD8439B-4542-456B-9ABB-DBFFAEB92EEC}"/>
    <dgm:cxn modelId="{54ED409C-BDF3-408B-9716-95191D3246C8}" type="presOf" srcId="{C1B2980A-91BF-4AB8-B196-6D11FC2FA02E}" destId="{6FC7B031-454C-4E09-A14C-08AAE234526F}" srcOrd="0" destOrd="0" presId="urn:microsoft.com/office/officeart/2005/8/layout/vList6"/>
    <dgm:cxn modelId="{C2C7C0A7-7E4A-4417-B4FC-25CAC83CE5E3}" type="presOf" srcId="{F121142C-65F2-4D9F-8CAB-E3E930D6BF11}" destId="{F5E56CB6-F43C-42A6-99A9-F1F825EFE224}" srcOrd="0" destOrd="0" presId="urn:microsoft.com/office/officeart/2005/8/layout/vList6"/>
    <dgm:cxn modelId="{E20C26A9-FA50-4C9A-87AF-65BFC01047D9}" srcId="{F121142C-65F2-4D9F-8CAB-E3E930D6BF11}" destId="{C1B2980A-91BF-4AB8-B196-6D11FC2FA02E}" srcOrd="0" destOrd="0" parTransId="{A8A30B0D-2C28-42F3-B056-A59B253BDBE0}" sibTransId="{6EDC213C-AC42-4A84-BBED-AB11242B48BB}"/>
    <dgm:cxn modelId="{5B10D6D7-7979-4F95-8866-3CA59AF7FCF4}" srcId="{28A2512A-ECEA-461E-A548-73A25006452F}" destId="{89D68191-F2BA-40C5-916C-56B3E2272873}" srcOrd="2" destOrd="0" parTransId="{3715714C-75C8-4D83-BAD8-EE7A22025EBC}" sibTransId="{3A9D55CD-E264-412B-AED7-BE355DC6EDE7}"/>
    <dgm:cxn modelId="{A4D217E2-B32D-4397-9FD2-D68EFA17A0BA}" type="presOf" srcId="{6E607F29-D077-4534-9676-941EB6150849}" destId="{56A755DA-B9C1-4106-8A1C-70BAD59EF1F6}" srcOrd="0" destOrd="1" presId="urn:microsoft.com/office/officeart/2005/8/layout/vList6"/>
    <dgm:cxn modelId="{F67A85E5-7933-48C6-8197-0AD248774658}" srcId="{F121142C-65F2-4D9F-8CAB-E3E930D6BF11}" destId="{28A2512A-ECEA-461E-A548-73A25006452F}" srcOrd="3" destOrd="0" parTransId="{0C802113-60E9-48FC-9E73-4ED29BAF4AB4}" sibTransId="{92982B92-3107-48C6-8C88-B79CCEEC7562}"/>
    <dgm:cxn modelId="{9AB454F0-03A0-4F7F-B504-0673B9575825}" srcId="{28A2512A-ECEA-461E-A548-73A25006452F}" destId="{6E607F29-D077-4534-9676-941EB6150849}" srcOrd="1" destOrd="0" parTransId="{4B4E4D51-6293-4BBD-8FF0-DC9869FDEFE1}" sibTransId="{91A10E2B-504D-4B41-83D6-D6A3960BD569}"/>
    <dgm:cxn modelId="{5113C9F7-6849-4A57-93B6-580534103287}" type="presOf" srcId="{7462517C-E13A-4830-A7D6-04CCA9ADB5A5}" destId="{56A755DA-B9C1-4106-8A1C-70BAD59EF1F6}" srcOrd="0" destOrd="3" presId="urn:microsoft.com/office/officeart/2005/8/layout/vList6"/>
    <dgm:cxn modelId="{C1D3F5FE-BCF6-4C23-880F-292D502B2FDC}" type="presOf" srcId="{63D915A6-C4B3-4E8C-84F3-B8CFBBCC6EAA}" destId="{56A755DA-B9C1-4106-8A1C-70BAD59EF1F6}" srcOrd="0" destOrd="0" presId="urn:microsoft.com/office/officeart/2005/8/layout/vList6"/>
    <dgm:cxn modelId="{4BA31318-AB0D-47AE-8E5B-059828239623}" type="presParOf" srcId="{F5E56CB6-F43C-42A6-99A9-F1F825EFE224}" destId="{F2C9E3F5-9A15-459C-9AC9-47E5BB8F8F8F}" srcOrd="0" destOrd="0" presId="urn:microsoft.com/office/officeart/2005/8/layout/vList6"/>
    <dgm:cxn modelId="{0AC84EA3-9A6B-45AD-A4E6-4ACF8567804E}" type="presParOf" srcId="{F2C9E3F5-9A15-459C-9AC9-47E5BB8F8F8F}" destId="{6FC7B031-454C-4E09-A14C-08AAE234526F}" srcOrd="0" destOrd="0" presId="urn:microsoft.com/office/officeart/2005/8/layout/vList6"/>
    <dgm:cxn modelId="{1B5BAF48-7990-4377-A48A-4B01730EDEEF}" type="presParOf" srcId="{F2C9E3F5-9A15-459C-9AC9-47E5BB8F8F8F}" destId="{7687BAFF-F6D2-455E-9E34-12368C650422}" srcOrd="1" destOrd="0" presId="urn:microsoft.com/office/officeart/2005/8/layout/vList6"/>
    <dgm:cxn modelId="{BC8049E9-A7B6-42E8-9051-F01C3C5EA497}" type="presParOf" srcId="{F5E56CB6-F43C-42A6-99A9-F1F825EFE224}" destId="{E7E2DA83-A834-4F09-A82A-A91394714AF2}" srcOrd="1" destOrd="0" presId="urn:microsoft.com/office/officeart/2005/8/layout/vList6"/>
    <dgm:cxn modelId="{839E903B-41DE-46A9-A1C6-4569BD43E72A}" type="presParOf" srcId="{F5E56CB6-F43C-42A6-99A9-F1F825EFE224}" destId="{BE24FB5E-484A-4140-A01F-A399752A476F}" srcOrd="2" destOrd="0" presId="urn:microsoft.com/office/officeart/2005/8/layout/vList6"/>
    <dgm:cxn modelId="{7BB56F04-BCA9-424F-8246-2FC7765506FB}" type="presParOf" srcId="{BE24FB5E-484A-4140-A01F-A399752A476F}" destId="{D1567239-2852-411F-ACC2-5B941B091F68}" srcOrd="0" destOrd="0" presId="urn:microsoft.com/office/officeart/2005/8/layout/vList6"/>
    <dgm:cxn modelId="{70CB4046-A9E6-40A6-8A1C-AC73DE618145}" type="presParOf" srcId="{BE24FB5E-484A-4140-A01F-A399752A476F}" destId="{D4F388A2-298D-4A62-B814-DE50581855DD}" srcOrd="1" destOrd="0" presId="urn:microsoft.com/office/officeart/2005/8/layout/vList6"/>
    <dgm:cxn modelId="{5A44A049-E697-4893-AD83-50120F828ECD}" type="presParOf" srcId="{F5E56CB6-F43C-42A6-99A9-F1F825EFE224}" destId="{39EC144E-E1A1-47DD-825A-45CFC7BEDE3E}" srcOrd="3" destOrd="0" presId="urn:microsoft.com/office/officeart/2005/8/layout/vList6"/>
    <dgm:cxn modelId="{A876E8B5-69F4-46E1-A13D-9492BBB1EAB4}" type="presParOf" srcId="{F5E56CB6-F43C-42A6-99A9-F1F825EFE224}" destId="{0D9D55D6-25A2-4F2F-82E5-68F5CC167306}" srcOrd="4" destOrd="0" presId="urn:microsoft.com/office/officeart/2005/8/layout/vList6"/>
    <dgm:cxn modelId="{CAF54DC8-5753-4AEA-ABFA-14EE9BCC1773}" type="presParOf" srcId="{0D9D55D6-25A2-4F2F-82E5-68F5CC167306}" destId="{9C63CDC6-5351-4BEA-A5A2-E44C89A6B312}" srcOrd="0" destOrd="0" presId="urn:microsoft.com/office/officeart/2005/8/layout/vList6"/>
    <dgm:cxn modelId="{1511475E-681A-4AB8-8D11-30B35E1D26E1}" type="presParOf" srcId="{0D9D55D6-25A2-4F2F-82E5-68F5CC167306}" destId="{E807FFCE-4C8C-4911-858E-427FF2F902CD}" srcOrd="1" destOrd="0" presId="urn:microsoft.com/office/officeart/2005/8/layout/vList6"/>
    <dgm:cxn modelId="{F7FBF388-EA21-4641-8968-D148952A5772}" type="presParOf" srcId="{F5E56CB6-F43C-42A6-99A9-F1F825EFE224}" destId="{AEC94D54-0824-4C37-878C-5CB901D58E6E}" srcOrd="5" destOrd="0" presId="urn:microsoft.com/office/officeart/2005/8/layout/vList6"/>
    <dgm:cxn modelId="{C2764EAE-EC67-4109-AC24-4FD6BC86D9B3}" type="presParOf" srcId="{F5E56CB6-F43C-42A6-99A9-F1F825EFE224}" destId="{A00C3348-56AE-40F5-B06A-BA8870D28AA2}" srcOrd="6" destOrd="0" presId="urn:microsoft.com/office/officeart/2005/8/layout/vList6"/>
    <dgm:cxn modelId="{4955ED76-E59B-496B-A9D3-6D7A481A1C4D}" type="presParOf" srcId="{A00C3348-56AE-40F5-B06A-BA8870D28AA2}" destId="{6C8882A0-2936-4E26-AB71-9479BFA18CC9}" srcOrd="0" destOrd="0" presId="urn:microsoft.com/office/officeart/2005/8/layout/vList6"/>
    <dgm:cxn modelId="{6994937B-8AE3-4816-8B79-4655CC316F1B}" type="presParOf" srcId="{A00C3348-56AE-40F5-B06A-BA8870D28AA2}" destId="{56A755DA-B9C1-4106-8A1C-70BAD59EF1F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8863BC-C0F2-4CE1-A077-85E83101E18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55D8409-2EC1-4815-9975-F002BF4DE156}">
      <dgm:prSet phldrT="[Text]"/>
      <dgm:spPr/>
      <dgm:t>
        <a:bodyPr/>
        <a:lstStyle/>
        <a:p>
          <a:r>
            <a:rPr lang="en-US" dirty="0">
              <a:cs typeface="Calibri Light"/>
            </a:rPr>
            <a:t>Weak analogy</a:t>
          </a:r>
        </a:p>
      </dgm:t>
    </dgm:pt>
    <dgm:pt modelId="{E80090AE-FC9C-4FBF-9AE3-ABDF529D37D1}" type="parTrans" cxnId="{91513D09-8ADF-485C-89ED-18F4A05C4261}">
      <dgm:prSet/>
      <dgm:spPr/>
      <dgm:t>
        <a:bodyPr/>
        <a:lstStyle/>
        <a:p>
          <a:endParaRPr lang="en-US"/>
        </a:p>
      </dgm:t>
    </dgm:pt>
    <dgm:pt modelId="{6AAB1506-9F9A-4AEA-AF40-F100DE30B31C}" type="sibTrans" cxnId="{91513D09-8ADF-485C-89ED-18F4A05C4261}">
      <dgm:prSet/>
      <dgm:spPr/>
      <dgm:t>
        <a:bodyPr/>
        <a:lstStyle/>
        <a:p>
          <a:endParaRPr lang="en-US"/>
        </a:p>
      </dgm:t>
    </dgm:pt>
    <dgm:pt modelId="{97B22D99-A3C0-45F1-A77B-02E03AE8D9FD}">
      <dgm:prSet phldrT="[Text]"/>
      <dgm:spPr/>
      <dgm:t>
        <a:bodyPr/>
        <a:lstStyle/>
        <a:p>
          <a:r>
            <a:rPr lang="en-US" dirty="0">
              <a:cs typeface="Calibri Light"/>
            </a:rPr>
            <a:t>Straw man</a:t>
          </a:r>
        </a:p>
      </dgm:t>
    </dgm:pt>
    <dgm:pt modelId="{0882D033-7B30-45E1-A65E-DB7860B4CD3C}" type="parTrans" cxnId="{71CC31E2-B524-44A8-9852-8C5D5689B3B0}">
      <dgm:prSet/>
      <dgm:spPr/>
      <dgm:t>
        <a:bodyPr/>
        <a:lstStyle/>
        <a:p>
          <a:endParaRPr lang="en-US"/>
        </a:p>
      </dgm:t>
    </dgm:pt>
    <dgm:pt modelId="{D62387FD-4894-4C20-85BC-C73453BE4D16}" type="sibTrans" cxnId="{71CC31E2-B524-44A8-9852-8C5D5689B3B0}">
      <dgm:prSet/>
      <dgm:spPr/>
      <dgm:t>
        <a:bodyPr/>
        <a:lstStyle/>
        <a:p>
          <a:endParaRPr lang="en-US"/>
        </a:p>
      </dgm:t>
    </dgm:pt>
    <dgm:pt modelId="{B69E8C8F-2C76-4E76-929D-BB6B4E2A06A8}">
      <dgm:prSet phldrT="[Text]"/>
      <dgm:spPr/>
      <dgm:t>
        <a:bodyPr/>
        <a:lstStyle/>
        <a:p>
          <a:r>
            <a:rPr lang="en-US" dirty="0">
              <a:cs typeface="Calibri Light"/>
            </a:rPr>
            <a:t>Slippery slope</a:t>
          </a:r>
        </a:p>
      </dgm:t>
    </dgm:pt>
    <dgm:pt modelId="{449E8373-9AC3-4692-8768-613C2BD8D660}" type="parTrans" cxnId="{AE917C0F-8D2F-4AA2-B5A1-F2D57CC87FCE}">
      <dgm:prSet/>
      <dgm:spPr/>
      <dgm:t>
        <a:bodyPr/>
        <a:lstStyle/>
        <a:p>
          <a:endParaRPr lang="en-US"/>
        </a:p>
      </dgm:t>
    </dgm:pt>
    <dgm:pt modelId="{178D60BA-2167-40AE-B623-665114471619}" type="sibTrans" cxnId="{AE917C0F-8D2F-4AA2-B5A1-F2D57CC87FCE}">
      <dgm:prSet/>
      <dgm:spPr/>
      <dgm:t>
        <a:bodyPr/>
        <a:lstStyle/>
        <a:p>
          <a:endParaRPr lang="en-US"/>
        </a:p>
      </dgm:t>
    </dgm:pt>
    <dgm:pt modelId="{ED97F1EF-309C-4BC6-B439-C7201D9ABF0F}">
      <dgm:prSet phldrT="[Text]"/>
      <dgm:spPr/>
      <dgm:t>
        <a:bodyPr/>
        <a:lstStyle/>
        <a:p>
          <a:r>
            <a:rPr lang="en-US" dirty="0">
              <a:cs typeface="Calibri Light"/>
            </a:rPr>
            <a:t>Generalization</a:t>
          </a:r>
        </a:p>
      </dgm:t>
    </dgm:pt>
    <dgm:pt modelId="{9C1E0F08-D340-425A-87C1-B0F224BA22E3}" type="parTrans" cxnId="{D64A765E-B95F-4B7E-9CC6-44E5C44E0AB7}">
      <dgm:prSet/>
      <dgm:spPr/>
      <dgm:t>
        <a:bodyPr/>
        <a:lstStyle/>
        <a:p>
          <a:endParaRPr lang="en-US"/>
        </a:p>
      </dgm:t>
    </dgm:pt>
    <dgm:pt modelId="{1F12C041-5BFA-41DB-9205-26E7B7FAE352}" type="sibTrans" cxnId="{D64A765E-B95F-4B7E-9CC6-44E5C44E0AB7}">
      <dgm:prSet/>
      <dgm:spPr/>
      <dgm:t>
        <a:bodyPr/>
        <a:lstStyle/>
        <a:p>
          <a:endParaRPr lang="en-US"/>
        </a:p>
      </dgm:t>
    </dgm:pt>
    <dgm:pt modelId="{5434B5DD-C254-4B9A-97C9-6A69B9CEF74C}">
      <dgm:prSet phldrT="[Text]"/>
      <dgm:spPr/>
      <dgm:t>
        <a:bodyPr/>
        <a:lstStyle/>
        <a:p>
          <a:r>
            <a:rPr lang="en-US" dirty="0">
              <a:cs typeface="Calibri Light"/>
            </a:rPr>
            <a:t>Correlation without causation</a:t>
          </a:r>
        </a:p>
      </dgm:t>
    </dgm:pt>
    <dgm:pt modelId="{C9C87E25-B5F2-4F00-B795-E0D3440D442B}" type="parTrans" cxnId="{1596985A-922F-48C7-8FA2-3655BBAF99BB}">
      <dgm:prSet/>
      <dgm:spPr/>
      <dgm:t>
        <a:bodyPr/>
        <a:lstStyle/>
        <a:p>
          <a:endParaRPr lang="en-US"/>
        </a:p>
      </dgm:t>
    </dgm:pt>
    <dgm:pt modelId="{7A0EE1A3-ECB3-4E60-A004-D37A69DD2DDC}" type="sibTrans" cxnId="{1596985A-922F-48C7-8FA2-3655BBAF99BB}">
      <dgm:prSet/>
      <dgm:spPr/>
      <dgm:t>
        <a:bodyPr/>
        <a:lstStyle/>
        <a:p>
          <a:endParaRPr lang="en-US"/>
        </a:p>
      </dgm:t>
    </dgm:pt>
    <dgm:pt modelId="{F0047287-FC0A-40A9-99C4-350F95C90379}">
      <dgm:prSet phldrT="[Text]"/>
      <dgm:spPr/>
      <dgm:t>
        <a:bodyPr/>
        <a:lstStyle/>
        <a:p>
          <a:r>
            <a:rPr lang="en-US" dirty="0">
              <a:cs typeface="Calibri Light"/>
            </a:rPr>
            <a:t>Inconsistency</a:t>
          </a:r>
        </a:p>
      </dgm:t>
    </dgm:pt>
    <dgm:pt modelId="{2A7C09E3-D0B4-4BB0-A1E0-C3564DEF69BA}" type="parTrans" cxnId="{207E3504-A271-4093-98E5-053F45EB151F}">
      <dgm:prSet/>
      <dgm:spPr/>
    </dgm:pt>
    <dgm:pt modelId="{C6C9AE8E-B85E-432F-9177-7CDEFF5ED790}" type="sibTrans" cxnId="{207E3504-A271-4093-98E5-053F45EB151F}">
      <dgm:prSet/>
      <dgm:spPr/>
    </dgm:pt>
    <dgm:pt modelId="{CEC63050-DAD0-473E-BF25-E0B87E3729A6}">
      <dgm:prSet phldrT="[Text]"/>
      <dgm:spPr/>
      <dgm:t>
        <a:bodyPr/>
        <a:lstStyle/>
        <a:p>
          <a:r>
            <a:rPr lang="en-US" dirty="0">
              <a:cs typeface="Calibri Light"/>
            </a:rPr>
            <a:t>Circularity</a:t>
          </a:r>
        </a:p>
      </dgm:t>
    </dgm:pt>
    <dgm:pt modelId="{8E3A2B5D-2113-47C8-9918-22951A79417F}" type="parTrans" cxnId="{37D59333-31EC-474D-AF41-C796F5D669E5}">
      <dgm:prSet/>
      <dgm:spPr/>
    </dgm:pt>
    <dgm:pt modelId="{5CAE6EB9-A056-4CB5-A889-EE13FDC38FEA}" type="sibTrans" cxnId="{37D59333-31EC-474D-AF41-C796F5D669E5}">
      <dgm:prSet/>
      <dgm:spPr/>
    </dgm:pt>
    <dgm:pt modelId="{CD8FF8F3-26F4-40B9-8B31-AC6FBC74E602}">
      <dgm:prSet phldrT="[Text]"/>
      <dgm:spPr/>
      <dgm:t>
        <a:bodyPr/>
        <a:lstStyle/>
        <a:p>
          <a:r>
            <a:rPr lang="en-US" dirty="0">
              <a:cs typeface="Calibri Light"/>
            </a:rPr>
            <a:t>Appeal to popularity</a:t>
          </a:r>
        </a:p>
      </dgm:t>
    </dgm:pt>
    <dgm:pt modelId="{E2B122A1-BEEB-4DA9-9D88-FEDE9B2FA78D}" type="parTrans" cxnId="{99C2C039-B595-4BFE-A6B1-928817192227}">
      <dgm:prSet/>
      <dgm:spPr/>
    </dgm:pt>
    <dgm:pt modelId="{8B18DC62-52AB-40BC-A56F-EBC783F46115}" type="sibTrans" cxnId="{99C2C039-B595-4BFE-A6B1-928817192227}">
      <dgm:prSet/>
      <dgm:spPr/>
    </dgm:pt>
    <dgm:pt modelId="{5726DB63-0F65-4CBA-9464-98B57EADE1D1}">
      <dgm:prSet phldrT="[Text]"/>
      <dgm:spPr/>
      <dgm:t>
        <a:bodyPr/>
        <a:lstStyle/>
        <a:p>
          <a:r>
            <a:rPr lang="en-US" dirty="0">
              <a:cs typeface="Calibri Light"/>
            </a:rPr>
            <a:t>Bandwagon effect</a:t>
          </a:r>
        </a:p>
      </dgm:t>
    </dgm:pt>
    <dgm:pt modelId="{45327FB0-B47D-40E2-B01B-36077AD64CF7}" type="parTrans" cxnId="{B0EC6FF0-D231-4EA0-BCFC-E495CC22776E}">
      <dgm:prSet/>
      <dgm:spPr/>
    </dgm:pt>
    <dgm:pt modelId="{296597AD-58A2-4230-8607-44AF6A7E4373}" type="sibTrans" cxnId="{B0EC6FF0-D231-4EA0-BCFC-E495CC22776E}">
      <dgm:prSet/>
      <dgm:spPr/>
    </dgm:pt>
    <dgm:pt modelId="{04627FE1-DD96-4221-B756-946C4D1AF163}">
      <dgm:prSet phldrT="[Text]"/>
      <dgm:spPr/>
      <dgm:t>
        <a:bodyPr/>
        <a:lstStyle/>
        <a:p>
          <a:r>
            <a:rPr lang="en-US" dirty="0">
              <a:cs typeface="Calibri Light"/>
            </a:rPr>
            <a:t>Appeal to history</a:t>
          </a:r>
        </a:p>
      </dgm:t>
    </dgm:pt>
    <dgm:pt modelId="{BFE49F8A-3298-40E7-9233-0760B3CC2697}" type="parTrans" cxnId="{EAA4C4AC-90B6-4E7E-94ED-AE01C6247C4C}">
      <dgm:prSet/>
      <dgm:spPr/>
    </dgm:pt>
    <dgm:pt modelId="{26E214B6-C3A1-4569-A3ED-F92068CF74FE}" type="sibTrans" cxnId="{EAA4C4AC-90B6-4E7E-94ED-AE01C6247C4C}">
      <dgm:prSet/>
      <dgm:spPr/>
    </dgm:pt>
    <dgm:pt modelId="{A023B6F9-F0EB-4918-8A41-D63649C8AA4E}">
      <dgm:prSet phldrT="[Text]"/>
      <dgm:spPr/>
      <dgm:t>
        <a:bodyPr/>
        <a:lstStyle/>
        <a:p>
          <a:r>
            <a:rPr lang="en-US" dirty="0">
              <a:cs typeface="Calibri Light"/>
            </a:rPr>
            <a:t>Ad hominem</a:t>
          </a:r>
        </a:p>
      </dgm:t>
    </dgm:pt>
    <dgm:pt modelId="{FC3CD65A-CCCC-4127-974C-88D18FD587BF}" type="parTrans" cxnId="{55E98BF8-1035-4028-96EE-7EEA94D8738B}">
      <dgm:prSet/>
      <dgm:spPr/>
    </dgm:pt>
    <dgm:pt modelId="{D04F22EC-C099-4ABD-B1DE-A2A631905131}" type="sibTrans" cxnId="{55E98BF8-1035-4028-96EE-7EEA94D8738B}">
      <dgm:prSet/>
      <dgm:spPr/>
    </dgm:pt>
    <dgm:pt modelId="{42884D80-A228-40D1-982F-CEC1341AED71}">
      <dgm:prSet phldrT="[Text]"/>
      <dgm:spPr/>
      <dgm:t>
        <a:bodyPr/>
        <a:lstStyle/>
        <a:p>
          <a:r>
            <a:rPr lang="en-US" dirty="0">
              <a:cs typeface="Calibri Light"/>
            </a:rPr>
            <a:t>Appeal to authority</a:t>
          </a:r>
        </a:p>
      </dgm:t>
    </dgm:pt>
    <dgm:pt modelId="{CB268ED6-A273-4B0E-AC0B-AE5953A2FF88}" type="parTrans" cxnId="{B7A5141B-46A0-433C-A7BE-2FC41B694BCC}">
      <dgm:prSet/>
      <dgm:spPr/>
    </dgm:pt>
    <dgm:pt modelId="{3228D759-054F-43B2-B502-0352F1B421A3}" type="sibTrans" cxnId="{B7A5141B-46A0-433C-A7BE-2FC41B694BCC}">
      <dgm:prSet/>
      <dgm:spPr/>
    </dgm:pt>
    <dgm:pt modelId="{A3CF084C-DD56-4840-BC36-1351B400D04A}" type="pres">
      <dgm:prSet presAssocID="{038863BC-C0F2-4CE1-A077-85E83101E18F}" presName="diagram" presStyleCnt="0">
        <dgm:presLayoutVars>
          <dgm:dir/>
          <dgm:resizeHandles val="exact"/>
        </dgm:presLayoutVars>
      </dgm:prSet>
      <dgm:spPr/>
    </dgm:pt>
    <dgm:pt modelId="{11442F3B-921B-4001-B40F-320AFB99ED3D}" type="pres">
      <dgm:prSet presAssocID="{F55D8409-2EC1-4815-9975-F002BF4DE156}" presName="node" presStyleLbl="node1" presStyleIdx="0" presStyleCnt="12">
        <dgm:presLayoutVars>
          <dgm:bulletEnabled val="1"/>
        </dgm:presLayoutVars>
      </dgm:prSet>
      <dgm:spPr/>
    </dgm:pt>
    <dgm:pt modelId="{AA95B3C9-0C76-4CB9-8607-A33F21A0D833}" type="pres">
      <dgm:prSet presAssocID="{6AAB1506-9F9A-4AEA-AF40-F100DE30B31C}" presName="sibTrans" presStyleCnt="0"/>
      <dgm:spPr/>
    </dgm:pt>
    <dgm:pt modelId="{76A2681B-1C52-4F06-8691-908F2188D9F4}" type="pres">
      <dgm:prSet presAssocID="{97B22D99-A3C0-45F1-A77B-02E03AE8D9FD}" presName="node" presStyleLbl="node1" presStyleIdx="1" presStyleCnt="12">
        <dgm:presLayoutVars>
          <dgm:bulletEnabled val="1"/>
        </dgm:presLayoutVars>
      </dgm:prSet>
      <dgm:spPr/>
    </dgm:pt>
    <dgm:pt modelId="{A76CC6B6-883A-4F4E-9D30-B154FBF01333}" type="pres">
      <dgm:prSet presAssocID="{D62387FD-4894-4C20-85BC-C73453BE4D16}" presName="sibTrans" presStyleCnt="0"/>
      <dgm:spPr/>
    </dgm:pt>
    <dgm:pt modelId="{E7453E0F-77D2-4E4A-BA94-AAAD51785329}" type="pres">
      <dgm:prSet presAssocID="{B69E8C8F-2C76-4E76-929D-BB6B4E2A06A8}" presName="node" presStyleLbl="node1" presStyleIdx="2" presStyleCnt="12">
        <dgm:presLayoutVars>
          <dgm:bulletEnabled val="1"/>
        </dgm:presLayoutVars>
      </dgm:prSet>
      <dgm:spPr/>
    </dgm:pt>
    <dgm:pt modelId="{C0F30F4F-85E1-4722-AE78-FA0ED7C07317}" type="pres">
      <dgm:prSet presAssocID="{178D60BA-2167-40AE-B623-665114471619}" presName="sibTrans" presStyleCnt="0"/>
      <dgm:spPr/>
    </dgm:pt>
    <dgm:pt modelId="{06BFA488-F77C-4DC7-8AE5-265CA0385842}" type="pres">
      <dgm:prSet presAssocID="{ED97F1EF-309C-4BC6-B439-C7201D9ABF0F}" presName="node" presStyleLbl="node1" presStyleIdx="3" presStyleCnt="12">
        <dgm:presLayoutVars>
          <dgm:bulletEnabled val="1"/>
        </dgm:presLayoutVars>
      </dgm:prSet>
      <dgm:spPr/>
    </dgm:pt>
    <dgm:pt modelId="{7BB94774-1C93-481D-952D-77ACCC514DD9}" type="pres">
      <dgm:prSet presAssocID="{1F12C041-5BFA-41DB-9205-26E7B7FAE352}" presName="sibTrans" presStyleCnt="0"/>
      <dgm:spPr/>
    </dgm:pt>
    <dgm:pt modelId="{E25D39E5-9025-46B5-8B55-D9FD7D38F49D}" type="pres">
      <dgm:prSet presAssocID="{F0047287-FC0A-40A9-99C4-350F95C90379}" presName="node" presStyleLbl="node1" presStyleIdx="4" presStyleCnt="12">
        <dgm:presLayoutVars>
          <dgm:bulletEnabled val="1"/>
        </dgm:presLayoutVars>
      </dgm:prSet>
      <dgm:spPr/>
    </dgm:pt>
    <dgm:pt modelId="{10DE95AC-5F75-463B-9921-3054986E50B5}" type="pres">
      <dgm:prSet presAssocID="{C6C9AE8E-B85E-432F-9177-7CDEFF5ED790}" presName="sibTrans" presStyleCnt="0"/>
      <dgm:spPr/>
    </dgm:pt>
    <dgm:pt modelId="{9572DF52-08C5-49F9-BA40-6E67C5C4E3EE}" type="pres">
      <dgm:prSet presAssocID="{5434B5DD-C254-4B9A-97C9-6A69B9CEF74C}" presName="node" presStyleLbl="node1" presStyleIdx="5" presStyleCnt="12">
        <dgm:presLayoutVars>
          <dgm:bulletEnabled val="1"/>
        </dgm:presLayoutVars>
      </dgm:prSet>
      <dgm:spPr/>
    </dgm:pt>
    <dgm:pt modelId="{69F57A9B-CFC5-4C71-85A1-464FE56F621C}" type="pres">
      <dgm:prSet presAssocID="{7A0EE1A3-ECB3-4E60-A004-D37A69DD2DDC}" presName="sibTrans" presStyleCnt="0"/>
      <dgm:spPr/>
    </dgm:pt>
    <dgm:pt modelId="{2DE6E67C-211A-423F-9756-54C1B6A85F0F}" type="pres">
      <dgm:prSet presAssocID="{CEC63050-DAD0-473E-BF25-E0B87E3729A6}" presName="node" presStyleLbl="node1" presStyleIdx="6" presStyleCnt="12">
        <dgm:presLayoutVars>
          <dgm:bulletEnabled val="1"/>
        </dgm:presLayoutVars>
      </dgm:prSet>
      <dgm:spPr/>
    </dgm:pt>
    <dgm:pt modelId="{6EBC8C07-D715-44A8-8B6B-74D892816EDE}" type="pres">
      <dgm:prSet presAssocID="{5CAE6EB9-A056-4CB5-A889-EE13FDC38FEA}" presName="sibTrans" presStyleCnt="0"/>
      <dgm:spPr/>
    </dgm:pt>
    <dgm:pt modelId="{083C51D8-3E34-4213-A050-7CAD51CE362E}" type="pres">
      <dgm:prSet presAssocID="{CD8FF8F3-26F4-40B9-8B31-AC6FBC74E602}" presName="node" presStyleLbl="node1" presStyleIdx="7" presStyleCnt="12">
        <dgm:presLayoutVars>
          <dgm:bulletEnabled val="1"/>
        </dgm:presLayoutVars>
      </dgm:prSet>
      <dgm:spPr/>
    </dgm:pt>
    <dgm:pt modelId="{0B5B6813-CD1F-4F40-BF6E-4BF0F5713CC8}" type="pres">
      <dgm:prSet presAssocID="{8B18DC62-52AB-40BC-A56F-EBC783F46115}" presName="sibTrans" presStyleCnt="0"/>
      <dgm:spPr/>
    </dgm:pt>
    <dgm:pt modelId="{1D24B773-B940-4554-BC7C-341B03577E09}" type="pres">
      <dgm:prSet presAssocID="{5726DB63-0F65-4CBA-9464-98B57EADE1D1}" presName="node" presStyleLbl="node1" presStyleIdx="8" presStyleCnt="12">
        <dgm:presLayoutVars>
          <dgm:bulletEnabled val="1"/>
        </dgm:presLayoutVars>
      </dgm:prSet>
      <dgm:spPr/>
    </dgm:pt>
    <dgm:pt modelId="{8F252CE7-DB59-4B2E-999B-B38A1266D483}" type="pres">
      <dgm:prSet presAssocID="{296597AD-58A2-4230-8607-44AF6A7E4373}" presName="sibTrans" presStyleCnt="0"/>
      <dgm:spPr/>
    </dgm:pt>
    <dgm:pt modelId="{CFE3D085-6808-4444-B8AF-E0829DEB7CA9}" type="pres">
      <dgm:prSet presAssocID="{04627FE1-DD96-4221-B756-946C4D1AF163}" presName="node" presStyleLbl="node1" presStyleIdx="9" presStyleCnt="12">
        <dgm:presLayoutVars>
          <dgm:bulletEnabled val="1"/>
        </dgm:presLayoutVars>
      </dgm:prSet>
      <dgm:spPr/>
    </dgm:pt>
    <dgm:pt modelId="{506B098C-1FB1-4729-982E-1CADCC626F6D}" type="pres">
      <dgm:prSet presAssocID="{26E214B6-C3A1-4569-A3ED-F92068CF74FE}" presName="sibTrans" presStyleCnt="0"/>
      <dgm:spPr/>
    </dgm:pt>
    <dgm:pt modelId="{67CD6754-8D30-41A3-825C-C057D08765EF}" type="pres">
      <dgm:prSet presAssocID="{A023B6F9-F0EB-4918-8A41-D63649C8AA4E}" presName="node" presStyleLbl="node1" presStyleIdx="10" presStyleCnt="12">
        <dgm:presLayoutVars>
          <dgm:bulletEnabled val="1"/>
        </dgm:presLayoutVars>
      </dgm:prSet>
      <dgm:spPr/>
    </dgm:pt>
    <dgm:pt modelId="{5A07FDA2-1534-442D-9075-D026DEC20768}" type="pres">
      <dgm:prSet presAssocID="{D04F22EC-C099-4ABD-B1DE-A2A631905131}" presName="sibTrans" presStyleCnt="0"/>
      <dgm:spPr/>
    </dgm:pt>
    <dgm:pt modelId="{59D2B4B1-C849-40E0-8DD4-9623F9AF8FDA}" type="pres">
      <dgm:prSet presAssocID="{42884D80-A228-40D1-982F-CEC1341AED71}" presName="node" presStyleLbl="node1" presStyleIdx="11" presStyleCnt="12">
        <dgm:presLayoutVars>
          <dgm:bulletEnabled val="1"/>
        </dgm:presLayoutVars>
      </dgm:prSet>
      <dgm:spPr/>
    </dgm:pt>
  </dgm:ptLst>
  <dgm:cxnLst>
    <dgm:cxn modelId="{207E3504-A271-4093-98E5-053F45EB151F}" srcId="{038863BC-C0F2-4CE1-A077-85E83101E18F}" destId="{F0047287-FC0A-40A9-99C4-350F95C90379}" srcOrd="4" destOrd="0" parTransId="{2A7C09E3-D0B4-4BB0-A1E0-C3564DEF69BA}" sibTransId="{C6C9AE8E-B85E-432F-9177-7CDEFF5ED790}"/>
    <dgm:cxn modelId="{91513D09-8ADF-485C-89ED-18F4A05C4261}" srcId="{038863BC-C0F2-4CE1-A077-85E83101E18F}" destId="{F55D8409-2EC1-4815-9975-F002BF4DE156}" srcOrd="0" destOrd="0" parTransId="{E80090AE-FC9C-4FBF-9AE3-ABDF529D37D1}" sibTransId="{6AAB1506-9F9A-4AEA-AF40-F100DE30B31C}"/>
    <dgm:cxn modelId="{AE917C0F-8D2F-4AA2-B5A1-F2D57CC87FCE}" srcId="{038863BC-C0F2-4CE1-A077-85E83101E18F}" destId="{B69E8C8F-2C76-4E76-929D-BB6B4E2A06A8}" srcOrd="2" destOrd="0" parTransId="{449E8373-9AC3-4692-8768-613C2BD8D660}" sibTransId="{178D60BA-2167-40AE-B623-665114471619}"/>
    <dgm:cxn modelId="{7BE1F818-B1AF-473B-A602-C5572EDA41A6}" type="presOf" srcId="{F55D8409-2EC1-4815-9975-F002BF4DE156}" destId="{11442F3B-921B-4001-B40F-320AFB99ED3D}" srcOrd="0" destOrd="0" presId="urn:microsoft.com/office/officeart/2005/8/layout/default"/>
    <dgm:cxn modelId="{B7A5141B-46A0-433C-A7BE-2FC41B694BCC}" srcId="{038863BC-C0F2-4CE1-A077-85E83101E18F}" destId="{42884D80-A228-40D1-982F-CEC1341AED71}" srcOrd="11" destOrd="0" parTransId="{CB268ED6-A273-4B0E-AC0B-AE5953A2FF88}" sibTransId="{3228D759-054F-43B2-B502-0352F1B421A3}"/>
    <dgm:cxn modelId="{38BB691E-6CA1-4A95-80C6-004FE98C5443}" type="presOf" srcId="{A023B6F9-F0EB-4918-8A41-D63649C8AA4E}" destId="{67CD6754-8D30-41A3-825C-C057D08765EF}" srcOrd="0" destOrd="0" presId="urn:microsoft.com/office/officeart/2005/8/layout/default"/>
    <dgm:cxn modelId="{A6466B24-C56F-4309-A336-088F2EC3E502}" type="presOf" srcId="{F0047287-FC0A-40A9-99C4-350F95C90379}" destId="{E25D39E5-9025-46B5-8B55-D9FD7D38F49D}" srcOrd="0" destOrd="0" presId="urn:microsoft.com/office/officeart/2005/8/layout/default"/>
    <dgm:cxn modelId="{24938A25-9B6C-42A0-B987-6EC2DD3C52F2}" type="presOf" srcId="{CEC63050-DAD0-473E-BF25-E0B87E3729A6}" destId="{2DE6E67C-211A-423F-9756-54C1B6A85F0F}" srcOrd="0" destOrd="0" presId="urn:microsoft.com/office/officeart/2005/8/layout/default"/>
    <dgm:cxn modelId="{37D59333-31EC-474D-AF41-C796F5D669E5}" srcId="{038863BC-C0F2-4CE1-A077-85E83101E18F}" destId="{CEC63050-DAD0-473E-BF25-E0B87E3729A6}" srcOrd="6" destOrd="0" parTransId="{8E3A2B5D-2113-47C8-9918-22951A79417F}" sibTransId="{5CAE6EB9-A056-4CB5-A889-EE13FDC38FEA}"/>
    <dgm:cxn modelId="{9D24CB38-5080-49FB-9B82-7AB69CA7E20F}" type="presOf" srcId="{5726DB63-0F65-4CBA-9464-98B57EADE1D1}" destId="{1D24B773-B940-4554-BC7C-341B03577E09}" srcOrd="0" destOrd="0" presId="urn:microsoft.com/office/officeart/2005/8/layout/default"/>
    <dgm:cxn modelId="{99C2C039-B595-4BFE-A6B1-928817192227}" srcId="{038863BC-C0F2-4CE1-A077-85E83101E18F}" destId="{CD8FF8F3-26F4-40B9-8B31-AC6FBC74E602}" srcOrd="7" destOrd="0" parTransId="{E2B122A1-BEEB-4DA9-9D88-FEDE9B2FA78D}" sibTransId="{8B18DC62-52AB-40BC-A56F-EBC783F46115}"/>
    <dgm:cxn modelId="{00355B40-B3AB-4A3F-AFB9-ED1DB45DA736}" type="presOf" srcId="{04627FE1-DD96-4221-B756-946C4D1AF163}" destId="{CFE3D085-6808-4444-B8AF-E0829DEB7CA9}" srcOrd="0" destOrd="0" presId="urn:microsoft.com/office/officeart/2005/8/layout/default"/>
    <dgm:cxn modelId="{D64A765E-B95F-4B7E-9CC6-44E5C44E0AB7}" srcId="{038863BC-C0F2-4CE1-A077-85E83101E18F}" destId="{ED97F1EF-309C-4BC6-B439-C7201D9ABF0F}" srcOrd="3" destOrd="0" parTransId="{9C1E0F08-D340-425A-87C1-B0F224BA22E3}" sibTransId="{1F12C041-5BFA-41DB-9205-26E7B7FAE352}"/>
    <dgm:cxn modelId="{D3228D4B-BEF2-469B-8C0C-A04D7386372B}" type="presOf" srcId="{42884D80-A228-40D1-982F-CEC1341AED71}" destId="{59D2B4B1-C849-40E0-8DD4-9623F9AF8FDA}" srcOrd="0" destOrd="0" presId="urn:microsoft.com/office/officeart/2005/8/layout/default"/>
    <dgm:cxn modelId="{19190755-AA24-40D4-A524-0B4FA1D3BE69}" type="presOf" srcId="{5434B5DD-C254-4B9A-97C9-6A69B9CEF74C}" destId="{9572DF52-08C5-49F9-BA40-6E67C5C4E3EE}" srcOrd="0" destOrd="0" presId="urn:microsoft.com/office/officeart/2005/8/layout/default"/>
    <dgm:cxn modelId="{1596985A-922F-48C7-8FA2-3655BBAF99BB}" srcId="{038863BC-C0F2-4CE1-A077-85E83101E18F}" destId="{5434B5DD-C254-4B9A-97C9-6A69B9CEF74C}" srcOrd="5" destOrd="0" parTransId="{C9C87E25-B5F2-4F00-B795-E0D3440D442B}" sibTransId="{7A0EE1A3-ECB3-4E60-A004-D37A69DD2DDC}"/>
    <dgm:cxn modelId="{0ADF1A96-124A-496C-B1BA-34895F6E42E8}" type="presOf" srcId="{97B22D99-A3C0-45F1-A77B-02E03AE8D9FD}" destId="{76A2681B-1C52-4F06-8691-908F2188D9F4}" srcOrd="0" destOrd="0" presId="urn:microsoft.com/office/officeart/2005/8/layout/default"/>
    <dgm:cxn modelId="{20CDFBA0-238E-4556-A6F2-7AEF52016D69}" type="presOf" srcId="{ED97F1EF-309C-4BC6-B439-C7201D9ABF0F}" destId="{06BFA488-F77C-4DC7-8AE5-265CA0385842}" srcOrd="0" destOrd="0" presId="urn:microsoft.com/office/officeart/2005/8/layout/default"/>
    <dgm:cxn modelId="{08A983A6-5744-4EAF-801D-B464C5CC4066}" type="presOf" srcId="{CD8FF8F3-26F4-40B9-8B31-AC6FBC74E602}" destId="{083C51D8-3E34-4213-A050-7CAD51CE362E}" srcOrd="0" destOrd="0" presId="urn:microsoft.com/office/officeart/2005/8/layout/default"/>
    <dgm:cxn modelId="{EAA4C4AC-90B6-4E7E-94ED-AE01C6247C4C}" srcId="{038863BC-C0F2-4CE1-A077-85E83101E18F}" destId="{04627FE1-DD96-4221-B756-946C4D1AF163}" srcOrd="9" destOrd="0" parTransId="{BFE49F8A-3298-40E7-9233-0760B3CC2697}" sibTransId="{26E214B6-C3A1-4569-A3ED-F92068CF74FE}"/>
    <dgm:cxn modelId="{DB01CEC2-9183-49E9-BBD1-F24D3DBBFEBB}" type="presOf" srcId="{038863BC-C0F2-4CE1-A077-85E83101E18F}" destId="{A3CF084C-DD56-4840-BC36-1351B400D04A}" srcOrd="0" destOrd="0" presId="urn:microsoft.com/office/officeart/2005/8/layout/default"/>
    <dgm:cxn modelId="{71CC31E2-B524-44A8-9852-8C5D5689B3B0}" srcId="{038863BC-C0F2-4CE1-A077-85E83101E18F}" destId="{97B22D99-A3C0-45F1-A77B-02E03AE8D9FD}" srcOrd="1" destOrd="0" parTransId="{0882D033-7B30-45E1-A65E-DB7860B4CD3C}" sibTransId="{D62387FD-4894-4C20-85BC-C73453BE4D16}"/>
    <dgm:cxn modelId="{439BFDE2-F3DA-4A39-A9B6-E3CEE65DC128}" type="presOf" srcId="{B69E8C8F-2C76-4E76-929D-BB6B4E2A06A8}" destId="{E7453E0F-77D2-4E4A-BA94-AAAD51785329}" srcOrd="0" destOrd="0" presId="urn:microsoft.com/office/officeart/2005/8/layout/default"/>
    <dgm:cxn modelId="{B0EC6FF0-D231-4EA0-BCFC-E495CC22776E}" srcId="{038863BC-C0F2-4CE1-A077-85E83101E18F}" destId="{5726DB63-0F65-4CBA-9464-98B57EADE1D1}" srcOrd="8" destOrd="0" parTransId="{45327FB0-B47D-40E2-B01B-36077AD64CF7}" sibTransId="{296597AD-58A2-4230-8607-44AF6A7E4373}"/>
    <dgm:cxn modelId="{55E98BF8-1035-4028-96EE-7EEA94D8738B}" srcId="{038863BC-C0F2-4CE1-A077-85E83101E18F}" destId="{A023B6F9-F0EB-4918-8A41-D63649C8AA4E}" srcOrd="10" destOrd="0" parTransId="{FC3CD65A-CCCC-4127-974C-88D18FD587BF}" sibTransId="{D04F22EC-C099-4ABD-B1DE-A2A631905131}"/>
    <dgm:cxn modelId="{44EAFBE4-D611-4D32-B39A-9626D102C66C}" type="presParOf" srcId="{A3CF084C-DD56-4840-BC36-1351B400D04A}" destId="{11442F3B-921B-4001-B40F-320AFB99ED3D}" srcOrd="0" destOrd="0" presId="urn:microsoft.com/office/officeart/2005/8/layout/default"/>
    <dgm:cxn modelId="{874F0643-D849-481F-96B6-1DF4CD0A3858}" type="presParOf" srcId="{A3CF084C-DD56-4840-BC36-1351B400D04A}" destId="{AA95B3C9-0C76-4CB9-8607-A33F21A0D833}" srcOrd="1" destOrd="0" presId="urn:microsoft.com/office/officeart/2005/8/layout/default"/>
    <dgm:cxn modelId="{52907B4C-91EA-4C3C-9777-F2C47837B18B}" type="presParOf" srcId="{A3CF084C-DD56-4840-BC36-1351B400D04A}" destId="{76A2681B-1C52-4F06-8691-908F2188D9F4}" srcOrd="2" destOrd="0" presId="urn:microsoft.com/office/officeart/2005/8/layout/default"/>
    <dgm:cxn modelId="{734A3956-EF64-4E07-83FF-6E80CE5008C2}" type="presParOf" srcId="{A3CF084C-DD56-4840-BC36-1351B400D04A}" destId="{A76CC6B6-883A-4F4E-9D30-B154FBF01333}" srcOrd="3" destOrd="0" presId="urn:microsoft.com/office/officeart/2005/8/layout/default"/>
    <dgm:cxn modelId="{CA787C7A-2F48-4F61-A1B7-B0B231AA5611}" type="presParOf" srcId="{A3CF084C-DD56-4840-BC36-1351B400D04A}" destId="{E7453E0F-77D2-4E4A-BA94-AAAD51785329}" srcOrd="4" destOrd="0" presId="urn:microsoft.com/office/officeart/2005/8/layout/default"/>
    <dgm:cxn modelId="{0371AD66-86C0-4358-897B-6BFD8AF5C1D4}" type="presParOf" srcId="{A3CF084C-DD56-4840-BC36-1351B400D04A}" destId="{C0F30F4F-85E1-4722-AE78-FA0ED7C07317}" srcOrd="5" destOrd="0" presId="urn:microsoft.com/office/officeart/2005/8/layout/default"/>
    <dgm:cxn modelId="{4779C75B-DD84-491A-B33C-897F4E66BBBA}" type="presParOf" srcId="{A3CF084C-DD56-4840-BC36-1351B400D04A}" destId="{06BFA488-F77C-4DC7-8AE5-265CA0385842}" srcOrd="6" destOrd="0" presId="urn:microsoft.com/office/officeart/2005/8/layout/default"/>
    <dgm:cxn modelId="{10E80EB8-EAFF-4F80-B713-007C016942E4}" type="presParOf" srcId="{A3CF084C-DD56-4840-BC36-1351B400D04A}" destId="{7BB94774-1C93-481D-952D-77ACCC514DD9}" srcOrd="7" destOrd="0" presId="urn:microsoft.com/office/officeart/2005/8/layout/default"/>
    <dgm:cxn modelId="{071507ED-E075-4555-A62D-13764ADCFC83}" type="presParOf" srcId="{A3CF084C-DD56-4840-BC36-1351B400D04A}" destId="{E25D39E5-9025-46B5-8B55-D9FD7D38F49D}" srcOrd="8" destOrd="0" presId="urn:microsoft.com/office/officeart/2005/8/layout/default"/>
    <dgm:cxn modelId="{59AADA63-570C-4B9A-B6FB-D567060D5256}" type="presParOf" srcId="{A3CF084C-DD56-4840-BC36-1351B400D04A}" destId="{10DE95AC-5F75-463B-9921-3054986E50B5}" srcOrd="9" destOrd="0" presId="urn:microsoft.com/office/officeart/2005/8/layout/default"/>
    <dgm:cxn modelId="{0427B296-D2DD-4096-A48C-F69C3C24EC73}" type="presParOf" srcId="{A3CF084C-DD56-4840-BC36-1351B400D04A}" destId="{9572DF52-08C5-49F9-BA40-6E67C5C4E3EE}" srcOrd="10" destOrd="0" presId="urn:microsoft.com/office/officeart/2005/8/layout/default"/>
    <dgm:cxn modelId="{91D38AD4-8DEA-427E-89F8-FC8EFF6107E9}" type="presParOf" srcId="{A3CF084C-DD56-4840-BC36-1351B400D04A}" destId="{69F57A9B-CFC5-4C71-85A1-464FE56F621C}" srcOrd="11" destOrd="0" presId="urn:microsoft.com/office/officeart/2005/8/layout/default"/>
    <dgm:cxn modelId="{3EC0959F-09BA-4B0C-AD27-1DB7950C2404}" type="presParOf" srcId="{A3CF084C-DD56-4840-BC36-1351B400D04A}" destId="{2DE6E67C-211A-423F-9756-54C1B6A85F0F}" srcOrd="12" destOrd="0" presId="urn:microsoft.com/office/officeart/2005/8/layout/default"/>
    <dgm:cxn modelId="{AA927EE4-5D7B-4D8E-95E8-2E45B37A44CC}" type="presParOf" srcId="{A3CF084C-DD56-4840-BC36-1351B400D04A}" destId="{6EBC8C07-D715-44A8-8B6B-74D892816EDE}" srcOrd="13" destOrd="0" presId="urn:microsoft.com/office/officeart/2005/8/layout/default"/>
    <dgm:cxn modelId="{F8F36FAF-481B-441D-A05A-8CA6218058D3}" type="presParOf" srcId="{A3CF084C-DD56-4840-BC36-1351B400D04A}" destId="{083C51D8-3E34-4213-A050-7CAD51CE362E}" srcOrd="14" destOrd="0" presId="urn:microsoft.com/office/officeart/2005/8/layout/default"/>
    <dgm:cxn modelId="{1AE29862-DAA9-4A3B-A54D-104ABFFBCEAD}" type="presParOf" srcId="{A3CF084C-DD56-4840-BC36-1351B400D04A}" destId="{0B5B6813-CD1F-4F40-BF6E-4BF0F5713CC8}" srcOrd="15" destOrd="0" presId="urn:microsoft.com/office/officeart/2005/8/layout/default"/>
    <dgm:cxn modelId="{80C0E543-CDE9-4211-9C55-CCC1F0EFA9A7}" type="presParOf" srcId="{A3CF084C-DD56-4840-BC36-1351B400D04A}" destId="{1D24B773-B940-4554-BC7C-341B03577E09}" srcOrd="16" destOrd="0" presId="urn:microsoft.com/office/officeart/2005/8/layout/default"/>
    <dgm:cxn modelId="{57E9A000-6343-4383-BFD5-56D1DA6D346F}" type="presParOf" srcId="{A3CF084C-DD56-4840-BC36-1351B400D04A}" destId="{8F252CE7-DB59-4B2E-999B-B38A1266D483}" srcOrd="17" destOrd="0" presId="urn:microsoft.com/office/officeart/2005/8/layout/default"/>
    <dgm:cxn modelId="{EEDF14D3-B420-4C36-AABE-D3AEA71A01A0}" type="presParOf" srcId="{A3CF084C-DD56-4840-BC36-1351B400D04A}" destId="{CFE3D085-6808-4444-B8AF-E0829DEB7CA9}" srcOrd="18" destOrd="0" presId="urn:microsoft.com/office/officeart/2005/8/layout/default"/>
    <dgm:cxn modelId="{91FE280A-0975-4A38-8562-EAB133C11D94}" type="presParOf" srcId="{A3CF084C-DD56-4840-BC36-1351B400D04A}" destId="{506B098C-1FB1-4729-982E-1CADCC626F6D}" srcOrd="19" destOrd="0" presId="urn:microsoft.com/office/officeart/2005/8/layout/default"/>
    <dgm:cxn modelId="{F2C57366-0C4F-40BE-A05E-1EE89490BABE}" type="presParOf" srcId="{A3CF084C-DD56-4840-BC36-1351B400D04A}" destId="{67CD6754-8D30-41A3-825C-C057D08765EF}" srcOrd="20" destOrd="0" presId="urn:microsoft.com/office/officeart/2005/8/layout/default"/>
    <dgm:cxn modelId="{8096310D-8ACC-43E2-B61D-52F8B4B38691}" type="presParOf" srcId="{A3CF084C-DD56-4840-BC36-1351B400D04A}" destId="{5A07FDA2-1534-442D-9075-D026DEC20768}" srcOrd="21" destOrd="0" presId="urn:microsoft.com/office/officeart/2005/8/layout/default"/>
    <dgm:cxn modelId="{F68C9019-D707-4C97-969F-AFC846842221}" type="presParOf" srcId="{A3CF084C-DD56-4840-BC36-1351B400D04A}" destId="{59D2B4B1-C849-40E0-8DD4-9623F9AF8FDA}"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86E9BC-390D-407A-8AAF-D20DBC059681}" type="doc">
      <dgm:prSet loTypeId="urn:microsoft.com/office/officeart/2005/8/layout/equation2" loCatId="relationship" qsTypeId="urn:microsoft.com/office/officeart/2005/8/quickstyle/simple1" qsCatId="simple" csTypeId="urn:microsoft.com/office/officeart/2005/8/colors/colorful1" csCatId="colorful" phldr="1"/>
      <dgm:spPr/>
    </dgm:pt>
    <dgm:pt modelId="{EA178819-4FD9-4D22-9E97-07B958AE9C58}">
      <dgm:prSet phldrT="[Text]"/>
      <dgm:spPr/>
      <dgm:t>
        <a:bodyPr/>
        <a:lstStyle/>
        <a:p>
          <a:r>
            <a:rPr lang="en-US" dirty="0">
              <a:cs typeface="Calibri Light"/>
            </a:rPr>
            <a:t>Review fallacies</a:t>
          </a:r>
        </a:p>
      </dgm:t>
    </dgm:pt>
    <dgm:pt modelId="{D17C355D-674F-45AF-9A5C-E298531F0973}" type="parTrans" cxnId="{DB15634E-5BF5-4298-8877-4B395C981D0C}">
      <dgm:prSet/>
      <dgm:spPr/>
    </dgm:pt>
    <dgm:pt modelId="{52446DE0-44FC-4949-973B-06CCD3EB295C}" type="sibTrans" cxnId="{DB15634E-5BF5-4298-8877-4B395C981D0C}">
      <dgm:prSet/>
      <dgm:spPr/>
      <dgm:t>
        <a:bodyPr/>
        <a:lstStyle/>
        <a:p>
          <a:endParaRPr lang="en-US"/>
        </a:p>
      </dgm:t>
    </dgm:pt>
    <dgm:pt modelId="{D0159BFA-77B0-424C-A112-E409FBCBFAFC}">
      <dgm:prSet phldrT="[Text]"/>
      <dgm:spPr/>
      <dgm:t>
        <a:bodyPr/>
        <a:lstStyle/>
        <a:p>
          <a:r>
            <a:rPr lang="en-US" dirty="0">
              <a:cs typeface="Calibri Light"/>
            </a:rPr>
            <a:t>Review analytical and evaluative language </a:t>
          </a:r>
        </a:p>
      </dgm:t>
    </dgm:pt>
    <dgm:pt modelId="{B33E7E16-08FF-404E-9609-8C2DF6415E00}" type="parTrans" cxnId="{9D17BA51-D62F-4C55-A63C-D4B1071174CE}">
      <dgm:prSet/>
      <dgm:spPr/>
    </dgm:pt>
    <dgm:pt modelId="{8F75AF77-9250-4B75-AC5D-FB4F63687B42}" type="sibTrans" cxnId="{9D17BA51-D62F-4C55-A63C-D4B1071174CE}">
      <dgm:prSet/>
      <dgm:spPr/>
      <dgm:t>
        <a:bodyPr/>
        <a:lstStyle/>
        <a:p>
          <a:endParaRPr lang="en-US"/>
        </a:p>
      </dgm:t>
    </dgm:pt>
    <dgm:pt modelId="{724081C8-094A-4835-AED8-8E9639B6CFCC}">
      <dgm:prSet phldrT="[Text]"/>
      <dgm:spPr/>
      <dgm:t>
        <a:bodyPr/>
        <a:lstStyle/>
        <a:p>
          <a:r>
            <a:rPr lang="en-US" dirty="0">
              <a:cs typeface="Calibri Light" panose="020F0302020204030204"/>
            </a:rPr>
            <a:t>Success on Paper 1 </a:t>
          </a:r>
        </a:p>
      </dgm:t>
    </dgm:pt>
    <dgm:pt modelId="{DBC657BE-5D5C-4F2E-864F-D2E2E3E27A7B}" type="parTrans" cxnId="{A5794AC6-D494-42F1-8440-A8301F81BBE3}">
      <dgm:prSet/>
      <dgm:spPr/>
    </dgm:pt>
    <dgm:pt modelId="{9B05168F-060B-4667-8F4A-B0C4E00A358A}" type="sibTrans" cxnId="{A5794AC6-D494-42F1-8440-A8301F81BBE3}">
      <dgm:prSet/>
      <dgm:spPr/>
    </dgm:pt>
    <dgm:pt modelId="{254ED5A0-F6F9-4AB1-947E-5EBF9B0BA016}">
      <dgm:prSet phldrT="[Text]"/>
      <dgm:spPr/>
      <dgm:t>
        <a:bodyPr/>
        <a:lstStyle/>
        <a:p>
          <a:r>
            <a:rPr lang="en-US" dirty="0">
              <a:cs typeface="Calibri Light"/>
            </a:rPr>
            <a:t>Decide to not t stop  writing until time runs out </a:t>
          </a:r>
        </a:p>
      </dgm:t>
    </dgm:pt>
    <dgm:pt modelId="{00E0C098-10FB-4C69-B8C4-B5B63789EC01}" type="parTrans" cxnId="{8D4B8121-6D50-4FAE-A89A-17C00074BC6D}">
      <dgm:prSet/>
      <dgm:spPr/>
    </dgm:pt>
    <dgm:pt modelId="{C7E1383D-8A5A-4B5F-9943-F0F8E0E55CCC}" type="sibTrans" cxnId="{8D4B8121-6D50-4FAE-A89A-17C00074BC6D}">
      <dgm:prSet/>
      <dgm:spPr/>
      <dgm:t>
        <a:bodyPr/>
        <a:lstStyle/>
        <a:p>
          <a:endParaRPr lang="en-US"/>
        </a:p>
      </dgm:t>
    </dgm:pt>
    <dgm:pt modelId="{8C00FC42-9B88-48AF-A3A8-A2EDB47C2053}" type="pres">
      <dgm:prSet presAssocID="{0D86E9BC-390D-407A-8AAF-D20DBC059681}" presName="Name0" presStyleCnt="0">
        <dgm:presLayoutVars>
          <dgm:dir/>
          <dgm:resizeHandles val="exact"/>
        </dgm:presLayoutVars>
      </dgm:prSet>
      <dgm:spPr/>
    </dgm:pt>
    <dgm:pt modelId="{BF21830F-7290-49D6-9211-BA2726111CA6}" type="pres">
      <dgm:prSet presAssocID="{0D86E9BC-390D-407A-8AAF-D20DBC059681}" presName="vNodes" presStyleCnt="0"/>
      <dgm:spPr/>
    </dgm:pt>
    <dgm:pt modelId="{5F2A0F9F-3B18-43CA-8054-B528BD6B7B4A}" type="pres">
      <dgm:prSet presAssocID="{EA178819-4FD9-4D22-9E97-07B958AE9C58}" presName="node" presStyleLbl="node1" presStyleIdx="0" presStyleCnt="4">
        <dgm:presLayoutVars>
          <dgm:bulletEnabled val="1"/>
        </dgm:presLayoutVars>
      </dgm:prSet>
      <dgm:spPr/>
    </dgm:pt>
    <dgm:pt modelId="{72ED0930-6E21-4E67-8C35-312B2F308816}" type="pres">
      <dgm:prSet presAssocID="{52446DE0-44FC-4949-973B-06CCD3EB295C}" presName="spacerT" presStyleCnt="0"/>
      <dgm:spPr/>
    </dgm:pt>
    <dgm:pt modelId="{7193F1CC-54EE-4A01-8373-3AC1CD209565}" type="pres">
      <dgm:prSet presAssocID="{52446DE0-44FC-4949-973B-06CCD3EB295C}" presName="sibTrans" presStyleLbl="sibTrans2D1" presStyleIdx="0" presStyleCnt="3"/>
      <dgm:spPr/>
    </dgm:pt>
    <dgm:pt modelId="{8137FC89-4056-4445-BF26-267CA2CF12F1}" type="pres">
      <dgm:prSet presAssocID="{52446DE0-44FC-4949-973B-06CCD3EB295C}" presName="spacerB" presStyleCnt="0"/>
      <dgm:spPr/>
    </dgm:pt>
    <dgm:pt modelId="{39B31928-E1FA-45A1-8244-29D4600AF370}" type="pres">
      <dgm:prSet presAssocID="{D0159BFA-77B0-424C-A112-E409FBCBFAFC}" presName="node" presStyleLbl="node1" presStyleIdx="1" presStyleCnt="4">
        <dgm:presLayoutVars>
          <dgm:bulletEnabled val="1"/>
        </dgm:presLayoutVars>
      </dgm:prSet>
      <dgm:spPr/>
    </dgm:pt>
    <dgm:pt modelId="{E2C7AD3C-C87D-4397-8FCA-F203DE1FBC63}" type="pres">
      <dgm:prSet presAssocID="{8F75AF77-9250-4B75-AC5D-FB4F63687B42}" presName="spacerT" presStyleCnt="0"/>
      <dgm:spPr/>
    </dgm:pt>
    <dgm:pt modelId="{F95F6D1F-26FF-41A5-85D9-8A5D6473A0E4}" type="pres">
      <dgm:prSet presAssocID="{8F75AF77-9250-4B75-AC5D-FB4F63687B42}" presName="sibTrans" presStyleLbl="sibTrans2D1" presStyleIdx="1" presStyleCnt="3"/>
      <dgm:spPr/>
    </dgm:pt>
    <dgm:pt modelId="{B575E8BA-4E9D-4AB7-8185-C71D56A11E5F}" type="pres">
      <dgm:prSet presAssocID="{8F75AF77-9250-4B75-AC5D-FB4F63687B42}" presName="spacerB" presStyleCnt="0"/>
      <dgm:spPr/>
    </dgm:pt>
    <dgm:pt modelId="{6F7B4690-39E0-4140-BB5F-B79DFAEF35E7}" type="pres">
      <dgm:prSet presAssocID="{254ED5A0-F6F9-4AB1-947E-5EBF9B0BA016}" presName="node" presStyleLbl="node1" presStyleIdx="2" presStyleCnt="4">
        <dgm:presLayoutVars>
          <dgm:bulletEnabled val="1"/>
        </dgm:presLayoutVars>
      </dgm:prSet>
      <dgm:spPr/>
    </dgm:pt>
    <dgm:pt modelId="{8FA03909-09E3-4564-8BFE-E488C07BED8E}" type="pres">
      <dgm:prSet presAssocID="{0D86E9BC-390D-407A-8AAF-D20DBC059681}" presName="sibTransLast" presStyleLbl="sibTrans2D1" presStyleIdx="2" presStyleCnt="3"/>
      <dgm:spPr/>
    </dgm:pt>
    <dgm:pt modelId="{03E8C0C0-E950-4062-B84D-630F9CE5905B}" type="pres">
      <dgm:prSet presAssocID="{0D86E9BC-390D-407A-8AAF-D20DBC059681}" presName="connectorText" presStyleLbl="sibTrans2D1" presStyleIdx="2" presStyleCnt="3"/>
      <dgm:spPr/>
    </dgm:pt>
    <dgm:pt modelId="{B7300E2C-547F-46D0-ADA6-BF6D03D7B722}" type="pres">
      <dgm:prSet presAssocID="{0D86E9BC-390D-407A-8AAF-D20DBC059681}" presName="lastNode" presStyleLbl="node1" presStyleIdx="3" presStyleCnt="4">
        <dgm:presLayoutVars>
          <dgm:bulletEnabled val="1"/>
        </dgm:presLayoutVars>
      </dgm:prSet>
      <dgm:spPr/>
    </dgm:pt>
  </dgm:ptLst>
  <dgm:cxnLst>
    <dgm:cxn modelId="{08EB5800-5E60-4EB7-8BFC-277B7924C990}" type="presOf" srcId="{52446DE0-44FC-4949-973B-06CCD3EB295C}" destId="{7193F1CC-54EE-4A01-8373-3AC1CD209565}" srcOrd="0" destOrd="0" presId="urn:microsoft.com/office/officeart/2005/8/layout/equation2"/>
    <dgm:cxn modelId="{8D4B8121-6D50-4FAE-A89A-17C00074BC6D}" srcId="{0D86E9BC-390D-407A-8AAF-D20DBC059681}" destId="{254ED5A0-F6F9-4AB1-947E-5EBF9B0BA016}" srcOrd="2" destOrd="0" parTransId="{00E0C098-10FB-4C69-B8C4-B5B63789EC01}" sibTransId="{C7E1383D-8A5A-4B5F-9943-F0F8E0E55CCC}"/>
    <dgm:cxn modelId="{DB977B28-B8D9-4642-BA72-4B6D727CF0A5}" type="presOf" srcId="{C7E1383D-8A5A-4B5F-9943-F0F8E0E55CCC}" destId="{03E8C0C0-E950-4062-B84D-630F9CE5905B}" srcOrd="1" destOrd="0" presId="urn:microsoft.com/office/officeart/2005/8/layout/equation2"/>
    <dgm:cxn modelId="{DB15634E-5BF5-4298-8877-4B395C981D0C}" srcId="{0D86E9BC-390D-407A-8AAF-D20DBC059681}" destId="{EA178819-4FD9-4D22-9E97-07B958AE9C58}" srcOrd="0" destOrd="0" parTransId="{D17C355D-674F-45AF-9A5C-E298531F0973}" sibTransId="{52446DE0-44FC-4949-973B-06CCD3EB295C}"/>
    <dgm:cxn modelId="{D4E27051-7AF2-407B-895B-45BF023525B5}" type="presOf" srcId="{254ED5A0-F6F9-4AB1-947E-5EBF9B0BA016}" destId="{6F7B4690-39E0-4140-BB5F-B79DFAEF35E7}" srcOrd="0" destOrd="0" presId="urn:microsoft.com/office/officeart/2005/8/layout/equation2"/>
    <dgm:cxn modelId="{9D17BA51-D62F-4C55-A63C-D4B1071174CE}" srcId="{0D86E9BC-390D-407A-8AAF-D20DBC059681}" destId="{D0159BFA-77B0-424C-A112-E409FBCBFAFC}" srcOrd="1" destOrd="0" parTransId="{B33E7E16-08FF-404E-9609-8C2DF6415E00}" sibTransId="{8F75AF77-9250-4B75-AC5D-FB4F63687B42}"/>
    <dgm:cxn modelId="{C4E8A583-6652-408D-A6C9-9A0CCEF974B5}" type="presOf" srcId="{8F75AF77-9250-4B75-AC5D-FB4F63687B42}" destId="{F95F6D1F-26FF-41A5-85D9-8A5D6473A0E4}" srcOrd="0" destOrd="0" presId="urn:microsoft.com/office/officeart/2005/8/layout/equation2"/>
    <dgm:cxn modelId="{8F3EFA90-3401-48D9-A15D-25D1D86DABDE}" type="presOf" srcId="{0D86E9BC-390D-407A-8AAF-D20DBC059681}" destId="{8C00FC42-9B88-48AF-A3A8-A2EDB47C2053}" srcOrd="0" destOrd="0" presId="urn:microsoft.com/office/officeart/2005/8/layout/equation2"/>
    <dgm:cxn modelId="{D3FA72A9-57C5-40D0-9092-0DC112BFF25D}" type="presOf" srcId="{724081C8-094A-4835-AED8-8E9639B6CFCC}" destId="{B7300E2C-547F-46D0-ADA6-BF6D03D7B722}" srcOrd="0" destOrd="0" presId="urn:microsoft.com/office/officeart/2005/8/layout/equation2"/>
    <dgm:cxn modelId="{645F86B1-A61F-4409-9F90-0838A11446C9}" type="presOf" srcId="{EA178819-4FD9-4D22-9E97-07B958AE9C58}" destId="{5F2A0F9F-3B18-43CA-8054-B528BD6B7B4A}" srcOrd="0" destOrd="0" presId="urn:microsoft.com/office/officeart/2005/8/layout/equation2"/>
    <dgm:cxn modelId="{14CD6CB8-69F0-44AD-B337-6F13E7CC7BEF}" type="presOf" srcId="{D0159BFA-77B0-424C-A112-E409FBCBFAFC}" destId="{39B31928-E1FA-45A1-8244-29D4600AF370}" srcOrd="0" destOrd="0" presId="urn:microsoft.com/office/officeart/2005/8/layout/equation2"/>
    <dgm:cxn modelId="{02176EBC-3EFF-4160-BC7D-329E54B4C2FF}" type="presOf" srcId="{C7E1383D-8A5A-4B5F-9943-F0F8E0E55CCC}" destId="{8FA03909-09E3-4564-8BFE-E488C07BED8E}" srcOrd="0" destOrd="0" presId="urn:microsoft.com/office/officeart/2005/8/layout/equation2"/>
    <dgm:cxn modelId="{A5794AC6-D494-42F1-8440-A8301F81BBE3}" srcId="{0D86E9BC-390D-407A-8AAF-D20DBC059681}" destId="{724081C8-094A-4835-AED8-8E9639B6CFCC}" srcOrd="3" destOrd="0" parTransId="{DBC657BE-5D5C-4F2E-864F-D2E2E3E27A7B}" sibTransId="{9B05168F-060B-4667-8F4A-B0C4E00A358A}"/>
    <dgm:cxn modelId="{73C4707E-6388-4781-8843-09F487571A10}" type="presParOf" srcId="{8C00FC42-9B88-48AF-A3A8-A2EDB47C2053}" destId="{BF21830F-7290-49D6-9211-BA2726111CA6}" srcOrd="0" destOrd="0" presId="urn:microsoft.com/office/officeart/2005/8/layout/equation2"/>
    <dgm:cxn modelId="{CAEF5B09-708C-459A-9922-DB72C824E1D3}" type="presParOf" srcId="{BF21830F-7290-49D6-9211-BA2726111CA6}" destId="{5F2A0F9F-3B18-43CA-8054-B528BD6B7B4A}" srcOrd="0" destOrd="0" presId="urn:microsoft.com/office/officeart/2005/8/layout/equation2"/>
    <dgm:cxn modelId="{365510D4-13C5-45B4-96E5-C7A63F6C1FC3}" type="presParOf" srcId="{BF21830F-7290-49D6-9211-BA2726111CA6}" destId="{72ED0930-6E21-4E67-8C35-312B2F308816}" srcOrd="1" destOrd="0" presId="urn:microsoft.com/office/officeart/2005/8/layout/equation2"/>
    <dgm:cxn modelId="{18062039-D4DD-45C1-BCDA-51FC47176613}" type="presParOf" srcId="{BF21830F-7290-49D6-9211-BA2726111CA6}" destId="{7193F1CC-54EE-4A01-8373-3AC1CD209565}" srcOrd="2" destOrd="0" presId="urn:microsoft.com/office/officeart/2005/8/layout/equation2"/>
    <dgm:cxn modelId="{0D50C248-7967-499B-8F1C-4B53968DB17F}" type="presParOf" srcId="{BF21830F-7290-49D6-9211-BA2726111CA6}" destId="{8137FC89-4056-4445-BF26-267CA2CF12F1}" srcOrd="3" destOrd="0" presId="urn:microsoft.com/office/officeart/2005/8/layout/equation2"/>
    <dgm:cxn modelId="{995C9C95-82B8-49BF-8923-1998D4F1AB11}" type="presParOf" srcId="{BF21830F-7290-49D6-9211-BA2726111CA6}" destId="{39B31928-E1FA-45A1-8244-29D4600AF370}" srcOrd="4" destOrd="0" presId="urn:microsoft.com/office/officeart/2005/8/layout/equation2"/>
    <dgm:cxn modelId="{F2F2F6A6-5C31-4E4D-9097-4480674CA137}" type="presParOf" srcId="{BF21830F-7290-49D6-9211-BA2726111CA6}" destId="{E2C7AD3C-C87D-4397-8FCA-F203DE1FBC63}" srcOrd="5" destOrd="0" presId="urn:microsoft.com/office/officeart/2005/8/layout/equation2"/>
    <dgm:cxn modelId="{5CE49F4B-4910-4424-BC58-2A93C980CBA3}" type="presParOf" srcId="{BF21830F-7290-49D6-9211-BA2726111CA6}" destId="{F95F6D1F-26FF-41A5-85D9-8A5D6473A0E4}" srcOrd="6" destOrd="0" presId="urn:microsoft.com/office/officeart/2005/8/layout/equation2"/>
    <dgm:cxn modelId="{08FAF074-6311-43E9-A98E-5345C10145A0}" type="presParOf" srcId="{BF21830F-7290-49D6-9211-BA2726111CA6}" destId="{B575E8BA-4E9D-4AB7-8185-C71D56A11E5F}" srcOrd="7" destOrd="0" presId="urn:microsoft.com/office/officeart/2005/8/layout/equation2"/>
    <dgm:cxn modelId="{57EF2B5F-BD1C-4DF2-95E8-8650608D4DE8}" type="presParOf" srcId="{BF21830F-7290-49D6-9211-BA2726111CA6}" destId="{6F7B4690-39E0-4140-BB5F-B79DFAEF35E7}" srcOrd="8" destOrd="0" presId="urn:microsoft.com/office/officeart/2005/8/layout/equation2"/>
    <dgm:cxn modelId="{2882FE4E-EE24-4CB4-93D0-A78170E1CCD3}" type="presParOf" srcId="{8C00FC42-9B88-48AF-A3A8-A2EDB47C2053}" destId="{8FA03909-09E3-4564-8BFE-E488C07BED8E}" srcOrd="1" destOrd="0" presId="urn:microsoft.com/office/officeart/2005/8/layout/equation2"/>
    <dgm:cxn modelId="{F0CA6C16-B8DA-49EE-A109-6E3986546631}" type="presParOf" srcId="{8FA03909-09E3-4564-8BFE-E488C07BED8E}" destId="{03E8C0C0-E950-4062-B84D-630F9CE5905B}" srcOrd="0" destOrd="0" presId="urn:microsoft.com/office/officeart/2005/8/layout/equation2"/>
    <dgm:cxn modelId="{1CCFC4E7-EEBE-408A-B61F-5BF266D29E02}" type="presParOf" srcId="{8C00FC42-9B88-48AF-A3A8-A2EDB47C2053}" destId="{B7300E2C-547F-46D0-ADA6-BF6D03D7B72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C59CD-C646-46E0-86DB-94F907CA1307}">
      <dsp:nvSpPr>
        <dsp:cNvPr id="0" name=""/>
        <dsp:cNvSpPr/>
      </dsp:nvSpPr>
      <dsp:spPr>
        <a:xfrm>
          <a:off x="1815" y="1600987"/>
          <a:ext cx="1821473" cy="1821473"/>
        </a:xfrm>
        <a:prstGeom prst="ellipse">
          <a:avLst/>
        </a:prstGeom>
        <a:solidFill>
          <a:schemeClr val="accent2">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0242" tIns="22860" rIns="100242" bIns="22860" numCol="1" spcCol="1270" anchor="ctr" anchorCtr="0">
          <a:noAutofit/>
        </a:bodyPr>
        <a:lstStyle/>
        <a:p>
          <a:pPr marL="0" lvl="0" indent="0" algn="ctr" defTabSz="800100">
            <a:lnSpc>
              <a:spcPct val="90000"/>
            </a:lnSpc>
            <a:spcBef>
              <a:spcPct val="0"/>
            </a:spcBef>
            <a:spcAft>
              <a:spcPct val="35000"/>
            </a:spcAft>
            <a:buNone/>
          </a:pPr>
          <a:r>
            <a:rPr lang="en-US" sz="1800" kern="1200" dirty="0">
              <a:cs typeface="Calibri Light"/>
            </a:rPr>
            <a:t>Paper 1 is your only written AS Global Exam </a:t>
          </a:r>
        </a:p>
      </dsp:txBody>
      <dsp:txXfrm>
        <a:off x="268564" y="1867736"/>
        <a:ext cx="1287975" cy="1287975"/>
      </dsp:txXfrm>
    </dsp:sp>
    <dsp:sp modelId="{673980FF-F907-4D6D-8920-3FE04AB371A4}">
      <dsp:nvSpPr>
        <dsp:cNvPr id="0" name=""/>
        <dsp:cNvSpPr/>
      </dsp:nvSpPr>
      <dsp:spPr>
        <a:xfrm>
          <a:off x="1458994" y="1600987"/>
          <a:ext cx="1821473" cy="1821473"/>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0242" tIns="22860" rIns="100242" bIns="22860" numCol="1" spcCol="1270" anchor="ctr" anchorCtr="0">
          <a:noAutofit/>
        </a:bodyPr>
        <a:lstStyle/>
        <a:p>
          <a:pPr marL="0" lvl="0" indent="0" algn="ctr" defTabSz="800100">
            <a:lnSpc>
              <a:spcPct val="90000"/>
            </a:lnSpc>
            <a:spcBef>
              <a:spcPct val="0"/>
            </a:spcBef>
            <a:spcAft>
              <a:spcPct val="35000"/>
            </a:spcAft>
            <a:buNone/>
          </a:pPr>
          <a:r>
            <a:rPr lang="en-US" sz="1800" kern="1200" dirty="0">
              <a:cs typeface="Calibri Light"/>
            </a:rPr>
            <a:t>Paper 1 is an hour and a half</a:t>
          </a:r>
        </a:p>
      </dsp:txBody>
      <dsp:txXfrm>
        <a:off x="1725743" y="1867736"/>
        <a:ext cx="1287975" cy="1287975"/>
      </dsp:txXfrm>
    </dsp:sp>
    <dsp:sp modelId="{70DB27F3-F1A9-4B3D-AE52-A966CA45CD3F}">
      <dsp:nvSpPr>
        <dsp:cNvPr id="0" name=""/>
        <dsp:cNvSpPr/>
      </dsp:nvSpPr>
      <dsp:spPr>
        <a:xfrm>
          <a:off x="2916173" y="1600987"/>
          <a:ext cx="1821473" cy="1821473"/>
        </a:xfrm>
        <a:prstGeom prst="ellipse">
          <a:avLst/>
        </a:prstGeom>
        <a:solidFill>
          <a:schemeClr val="accent4">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0242" tIns="22860" rIns="100242" bIns="22860" numCol="1" spcCol="1270" anchor="ctr" anchorCtr="0">
          <a:noAutofit/>
        </a:bodyPr>
        <a:lstStyle/>
        <a:p>
          <a:pPr marL="0" lvl="0" indent="0" algn="ctr" defTabSz="800100">
            <a:lnSpc>
              <a:spcPct val="90000"/>
            </a:lnSpc>
            <a:spcBef>
              <a:spcPct val="0"/>
            </a:spcBef>
            <a:spcAft>
              <a:spcPct val="35000"/>
            </a:spcAft>
            <a:buNone/>
          </a:pPr>
          <a:r>
            <a:rPr lang="en-US" sz="1800" kern="1200" dirty="0">
              <a:cs typeface="Calibri Light"/>
            </a:rPr>
            <a:t>Paper 1 contains 3 parts</a:t>
          </a:r>
        </a:p>
      </dsp:txBody>
      <dsp:txXfrm>
        <a:off x="3182922" y="1867736"/>
        <a:ext cx="1287975" cy="1287975"/>
      </dsp:txXfrm>
    </dsp:sp>
    <dsp:sp modelId="{F9D64E7F-D63F-49A4-8499-37D661BE168B}">
      <dsp:nvSpPr>
        <dsp:cNvPr id="0" name=""/>
        <dsp:cNvSpPr/>
      </dsp:nvSpPr>
      <dsp:spPr>
        <a:xfrm>
          <a:off x="4373352" y="1600987"/>
          <a:ext cx="1821473" cy="1821473"/>
        </a:xfrm>
        <a:prstGeom prst="ellipse">
          <a:avLst/>
        </a:prstGeom>
        <a:solidFill>
          <a:schemeClr val="accent5">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0242" tIns="22860" rIns="100242" bIns="22860" numCol="1" spcCol="1270" anchor="ctr" anchorCtr="0">
          <a:noAutofit/>
        </a:bodyPr>
        <a:lstStyle/>
        <a:p>
          <a:pPr marL="0" lvl="0" indent="0" algn="ctr" defTabSz="800100">
            <a:lnSpc>
              <a:spcPct val="90000"/>
            </a:lnSpc>
            <a:spcBef>
              <a:spcPct val="0"/>
            </a:spcBef>
            <a:spcAft>
              <a:spcPct val="35000"/>
            </a:spcAft>
            <a:buNone/>
          </a:pPr>
          <a:r>
            <a:rPr lang="en-US" sz="1800" kern="1200" dirty="0">
              <a:cs typeface="Calibri Light"/>
            </a:rPr>
            <a:t>Paper 1 is worth 30% of your total score</a:t>
          </a:r>
        </a:p>
      </dsp:txBody>
      <dsp:txXfrm>
        <a:off x="4640101" y="1867736"/>
        <a:ext cx="1287975" cy="12879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F1A68-4367-4E8D-9A03-2E644D4D8560}">
      <dsp:nvSpPr>
        <dsp:cNvPr id="0" name=""/>
        <dsp:cNvSpPr/>
      </dsp:nvSpPr>
      <dsp:spPr>
        <a:xfrm>
          <a:off x="0" y="408232"/>
          <a:ext cx="5664679" cy="5544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105967-0493-4B1E-9CBE-BB6556FDEB17}">
      <dsp:nvSpPr>
        <dsp:cNvPr id="0" name=""/>
        <dsp:cNvSpPr/>
      </dsp:nvSpPr>
      <dsp:spPr>
        <a:xfrm>
          <a:off x="283233" y="83512"/>
          <a:ext cx="3965275" cy="649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878" tIns="0" rIns="149878" bIns="0" numCol="1" spcCol="1270" anchor="ctr" anchorCtr="0">
          <a:noAutofit/>
        </a:bodyPr>
        <a:lstStyle/>
        <a:p>
          <a:pPr marL="0" lvl="0" indent="0" algn="l" defTabSz="977900">
            <a:lnSpc>
              <a:spcPct val="90000"/>
            </a:lnSpc>
            <a:spcBef>
              <a:spcPct val="0"/>
            </a:spcBef>
            <a:spcAft>
              <a:spcPct val="35000"/>
            </a:spcAft>
            <a:buNone/>
          </a:pPr>
          <a:r>
            <a:rPr lang="en-US" sz="2200" kern="1200" dirty="0">
              <a:cs typeface="Calibri Light"/>
            </a:rPr>
            <a:t>Deconstruction</a:t>
          </a:r>
        </a:p>
      </dsp:txBody>
      <dsp:txXfrm>
        <a:off x="314936" y="115215"/>
        <a:ext cx="3901869" cy="586034"/>
      </dsp:txXfrm>
    </dsp:sp>
    <dsp:sp modelId="{FAB3CDEB-412D-4CAD-92DC-2A799E102A90}">
      <dsp:nvSpPr>
        <dsp:cNvPr id="0" name=""/>
        <dsp:cNvSpPr/>
      </dsp:nvSpPr>
      <dsp:spPr>
        <a:xfrm>
          <a:off x="0" y="1406152"/>
          <a:ext cx="5664679" cy="5544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B678B-D3BC-40B5-A83B-CD4C8408F16D}">
      <dsp:nvSpPr>
        <dsp:cNvPr id="0" name=""/>
        <dsp:cNvSpPr/>
      </dsp:nvSpPr>
      <dsp:spPr>
        <a:xfrm>
          <a:off x="283233" y="1081433"/>
          <a:ext cx="3965275" cy="6494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878" tIns="0" rIns="149878" bIns="0" numCol="1" spcCol="1270" anchor="ctr" anchorCtr="0">
          <a:noAutofit/>
        </a:bodyPr>
        <a:lstStyle/>
        <a:p>
          <a:pPr marL="0" lvl="0" indent="0" algn="l" defTabSz="977900">
            <a:lnSpc>
              <a:spcPct val="90000"/>
            </a:lnSpc>
            <a:spcBef>
              <a:spcPct val="0"/>
            </a:spcBef>
            <a:spcAft>
              <a:spcPct val="35000"/>
            </a:spcAft>
            <a:buNone/>
          </a:pPr>
          <a:r>
            <a:rPr lang="en-US" sz="2200" kern="1200" dirty="0">
              <a:cs typeface="Calibri Light"/>
            </a:rPr>
            <a:t>Analysis</a:t>
          </a:r>
        </a:p>
      </dsp:txBody>
      <dsp:txXfrm>
        <a:off x="314936" y="1113136"/>
        <a:ext cx="3901869" cy="586034"/>
      </dsp:txXfrm>
    </dsp:sp>
    <dsp:sp modelId="{B0A57A25-D85B-4999-A68C-A5DC724E6866}">
      <dsp:nvSpPr>
        <dsp:cNvPr id="0" name=""/>
        <dsp:cNvSpPr/>
      </dsp:nvSpPr>
      <dsp:spPr>
        <a:xfrm>
          <a:off x="0" y="2404073"/>
          <a:ext cx="5664679" cy="5544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D5447E-A3DE-47B1-BF4E-2B759DE6D6CA}">
      <dsp:nvSpPr>
        <dsp:cNvPr id="0" name=""/>
        <dsp:cNvSpPr/>
      </dsp:nvSpPr>
      <dsp:spPr>
        <a:xfrm>
          <a:off x="283233" y="2079352"/>
          <a:ext cx="3965275" cy="64944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878" tIns="0" rIns="149878" bIns="0" numCol="1" spcCol="1270" anchor="ctr" anchorCtr="0">
          <a:noAutofit/>
        </a:bodyPr>
        <a:lstStyle/>
        <a:p>
          <a:pPr marL="0" lvl="0" indent="0" algn="l" defTabSz="977900">
            <a:lnSpc>
              <a:spcPct val="90000"/>
            </a:lnSpc>
            <a:spcBef>
              <a:spcPct val="0"/>
            </a:spcBef>
            <a:spcAft>
              <a:spcPct val="35000"/>
            </a:spcAft>
            <a:buNone/>
          </a:pPr>
          <a:r>
            <a:rPr lang="en-US" sz="2200" kern="1200" dirty="0">
              <a:cs typeface="Calibri Light"/>
            </a:rPr>
            <a:t>Validation</a:t>
          </a:r>
        </a:p>
      </dsp:txBody>
      <dsp:txXfrm>
        <a:off x="314936" y="2111055"/>
        <a:ext cx="3901869" cy="586034"/>
      </dsp:txXfrm>
    </dsp:sp>
    <dsp:sp modelId="{504D9D87-C5D8-4881-946C-FECC4CE76691}">
      <dsp:nvSpPr>
        <dsp:cNvPr id="0" name=""/>
        <dsp:cNvSpPr/>
      </dsp:nvSpPr>
      <dsp:spPr>
        <a:xfrm>
          <a:off x="0" y="3401993"/>
          <a:ext cx="5664679" cy="5544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4448A5-CFD6-4216-9924-4D5232ECA50E}">
      <dsp:nvSpPr>
        <dsp:cNvPr id="0" name=""/>
        <dsp:cNvSpPr/>
      </dsp:nvSpPr>
      <dsp:spPr>
        <a:xfrm>
          <a:off x="283233" y="3077273"/>
          <a:ext cx="3965275" cy="64944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878" tIns="0" rIns="149878" bIns="0" numCol="1" spcCol="1270" anchor="ctr" anchorCtr="0">
          <a:noAutofit/>
        </a:bodyPr>
        <a:lstStyle/>
        <a:p>
          <a:pPr marL="0" lvl="0" indent="0" algn="l" defTabSz="977900">
            <a:lnSpc>
              <a:spcPct val="90000"/>
            </a:lnSpc>
            <a:spcBef>
              <a:spcPct val="0"/>
            </a:spcBef>
            <a:spcAft>
              <a:spcPct val="35000"/>
            </a:spcAft>
            <a:buNone/>
          </a:pPr>
          <a:r>
            <a:rPr lang="en-US" sz="2200" kern="1200" dirty="0">
              <a:cs typeface="Calibri Light"/>
            </a:rPr>
            <a:t>Evaluation</a:t>
          </a:r>
        </a:p>
      </dsp:txBody>
      <dsp:txXfrm>
        <a:off x="314936" y="3108976"/>
        <a:ext cx="3901869" cy="586034"/>
      </dsp:txXfrm>
    </dsp:sp>
    <dsp:sp modelId="{8FEC660E-9485-48A5-B867-2E9D54AD338E}">
      <dsp:nvSpPr>
        <dsp:cNvPr id="0" name=""/>
        <dsp:cNvSpPr/>
      </dsp:nvSpPr>
      <dsp:spPr>
        <a:xfrm>
          <a:off x="0" y="4399913"/>
          <a:ext cx="5664679" cy="554400"/>
        </a:xfrm>
        <a:prstGeom prst="rect">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3DAFE4-3DCB-4F7E-9E49-7B1EDB74AE0C}">
      <dsp:nvSpPr>
        <dsp:cNvPr id="0" name=""/>
        <dsp:cNvSpPr/>
      </dsp:nvSpPr>
      <dsp:spPr>
        <a:xfrm>
          <a:off x="283233" y="4075193"/>
          <a:ext cx="3965275" cy="64944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878" tIns="0" rIns="149878" bIns="0" numCol="1" spcCol="1270" anchor="ctr" anchorCtr="0">
          <a:noAutofit/>
        </a:bodyPr>
        <a:lstStyle/>
        <a:p>
          <a:pPr marL="0" lvl="0" indent="0" algn="l" defTabSz="977900">
            <a:lnSpc>
              <a:spcPct val="90000"/>
            </a:lnSpc>
            <a:spcBef>
              <a:spcPct val="0"/>
            </a:spcBef>
            <a:spcAft>
              <a:spcPct val="35000"/>
            </a:spcAft>
            <a:buNone/>
          </a:pPr>
          <a:r>
            <a:rPr lang="en-US" sz="2200" kern="1200" dirty="0">
              <a:cs typeface="Calibri Light"/>
            </a:rPr>
            <a:t>Use of Fallacies</a:t>
          </a:r>
        </a:p>
      </dsp:txBody>
      <dsp:txXfrm>
        <a:off x="314936" y="4106896"/>
        <a:ext cx="3901869"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87BAFF-F6D2-455E-9E34-12368C650422}">
      <dsp:nvSpPr>
        <dsp:cNvPr id="0" name=""/>
        <dsp:cNvSpPr/>
      </dsp:nvSpPr>
      <dsp:spPr>
        <a:xfrm>
          <a:off x="2432648" y="1796"/>
          <a:ext cx="3648973" cy="1424863"/>
        </a:xfrm>
        <a:prstGeom prst="rightArrow">
          <a:avLst>
            <a:gd name="adj1" fmla="val 75000"/>
            <a:gd name="adj2" fmla="val 50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cs typeface="Calibri Light"/>
            </a:rPr>
            <a:t>List pros and cons of each source </a:t>
          </a:r>
        </a:p>
        <a:p>
          <a:pPr marL="114300" lvl="1" indent="-114300" algn="l" defTabSz="577850">
            <a:lnSpc>
              <a:spcPct val="90000"/>
            </a:lnSpc>
            <a:spcBef>
              <a:spcPct val="0"/>
            </a:spcBef>
            <a:spcAft>
              <a:spcPct val="15000"/>
            </a:spcAft>
            <a:buChar char="•"/>
          </a:pPr>
          <a:r>
            <a:rPr lang="en-US" sz="1300" kern="1200" dirty="0">
              <a:cs typeface="Calibri Light"/>
            </a:rPr>
            <a:t>Annotate reasons and examples</a:t>
          </a:r>
        </a:p>
        <a:p>
          <a:pPr marL="114300" lvl="1" indent="-114300" algn="l" defTabSz="577850">
            <a:lnSpc>
              <a:spcPct val="90000"/>
            </a:lnSpc>
            <a:spcBef>
              <a:spcPct val="0"/>
            </a:spcBef>
            <a:spcAft>
              <a:spcPct val="15000"/>
            </a:spcAft>
            <a:buChar char="•"/>
          </a:pPr>
          <a:r>
            <a:rPr lang="en-US" sz="1300" kern="1200" dirty="0">
              <a:cs typeface="Calibri Light"/>
            </a:rPr>
            <a:t>List fallacies used in each source</a:t>
          </a:r>
        </a:p>
      </dsp:txBody>
      <dsp:txXfrm>
        <a:off x="2432648" y="179904"/>
        <a:ext cx="3114649" cy="1068647"/>
      </dsp:txXfrm>
    </dsp:sp>
    <dsp:sp modelId="{6FC7B031-454C-4E09-A14C-08AAE234526F}">
      <dsp:nvSpPr>
        <dsp:cNvPr id="0" name=""/>
        <dsp:cNvSpPr/>
      </dsp:nvSpPr>
      <dsp:spPr>
        <a:xfrm>
          <a:off x="0" y="1796"/>
          <a:ext cx="2432648" cy="142486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cs typeface="Calibri Light"/>
            </a:rPr>
            <a:t>Deconstruction</a:t>
          </a:r>
        </a:p>
      </dsp:txBody>
      <dsp:txXfrm>
        <a:off x="69556" y="71352"/>
        <a:ext cx="2293536" cy="1285751"/>
      </dsp:txXfrm>
    </dsp:sp>
    <dsp:sp modelId="{D4F388A2-298D-4A62-B814-DE50581855DD}">
      <dsp:nvSpPr>
        <dsp:cNvPr id="0" name=""/>
        <dsp:cNvSpPr/>
      </dsp:nvSpPr>
      <dsp:spPr>
        <a:xfrm>
          <a:off x="2432648" y="1569145"/>
          <a:ext cx="3648973" cy="1424863"/>
        </a:xfrm>
        <a:prstGeom prst="rightArrow">
          <a:avLst>
            <a:gd name="adj1" fmla="val 75000"/>
            <a:gd name="adj2" fmla="val 50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cs typeface="Calibri Light" panose="020F0302020204030204"/>
            </a:rPr>
            <a:t>Explain why each point is a pro or con and the importance of the source using it with analysis words</a:t>
          </a:r>
        </a:p>
      </dsp:txBody>
      <dsp:txXfrm>
        <a:off x="2432648" y="1747253"/>
        <a:ext cx="3114649" cy="1068647"/>
      </dsp:txXfrm>
    </dsp:sp>
    <dsp:sp modelId="{D1567239-2852-411F-ACC2-5B941B091F68}">
      <dsp:nvSpPr>
        <dsp:cNvPr id="0" name=""/>
        <dsp:cNvSpPr/>
      </dsp:nvSpPr>
      <dsp:spPr>
        <a:xfrm>
          <a:off x="0" y="1569145"/>
          <a:ext cx="2432648" cy="1424863"/>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cs typeface="Calibri Light" panose="020F0302020204030204"/>
            </a:rPr>
            <a:t>Analysis</a:t>
          </a:r>
        </a:p>
      </dsp:txBody>
      <dsp:txXfrm>
        <a:off x="69556" y="1638701"/>
        <a:ext cx="2293536" cy="1285751"/>
      </dsp:txXfrm>
    </dsp:sp>
    <dsp:sp modelId="{E807FFCE-4C8C-4911-858E-427FF2F902CD}">
      <dsp:nvSpPr>
        <dsp:cNvPr id="0" name=""/>
        <dsp:cNvSpPr/>
      </dsp:nvSpPr>
      <dsp:spPr>
        <a:xfrm>
          <a:off x="2432648" y="3136495"/>
          <a:ext cx="3648973" cy="1424863"/>
        </a:xfrm>
        <a:prstGeom prst="rightArrow">
          <a:avLst>
            <a:gd name="adj1" fmla="val 75000"/>
            <a:gd name="adj2" fmla="val 50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cs typeface="Calibri Light" panose="020F0302020204030204"/>
            </a:rPr>
            <a:t>Using evaluative language, determine if overall the source is strong or weak and give reasons why</a:t>
          </a:r>
        </a:p>
      </dsp:txBody>
      <dsp:txXfrm>
        <a:off x="2432648" y="3314603"/>
        <a:ext cx="3114649" cy="1068647"/>
      </dsp:txXfrm>
    </dsp:sp>
    <dsp:sp modelId="{9C63CDC6-5351-4BEA-A5A2-E44C89A6B312}">
      <dsp:nvSpPr>
        <dsp:cNvPr id="0" name=""/>
        <dsp:cNvSpPr/>
      </dsp:nvSpPr>
      <dsp:spPr>
        <a:xfrm>
          <a:off x="0" y="3136495"/>
          <a:ext cx="2432648" cy="1424863"/>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cs typeface="Calibri Light" panose="020F0302020204030204"/>
            </a:rPr>
            <a:t>Evaluation </a:t>
          </a:r>
        </a:p>
      </dsp:txBody>
      <dsp:txXfrm>
        <a:off x="69556" y="3206051"/>
        <a:ext cx="2293536" cy="1285751"/>
      </dsp:txXfrm>
    </dsp:sp>
    <dsp:sp modelId="{56A755DA-B9C1-4106-8A1C-70BAD59EF1F6}">
      <dsp:nvSpPr>
        <dsp:cNvPr id="0" name=""/>
        <dsp:cNvSpPr/>
      </dsp:nvSpPr>
      <dsp:spPr>
        <a:xfrm>
          <a:off x="2432648" y="4703844"/>
          <a:ext cx="3648973" cy="1424863"/>
        </a:xfrm>
        <a:prstGeom prst="rightArrow">
          <a:avLst>
            <a:gd name="adj1" fmla="val 75000"/>
            <a:gd name="adj2" fmla="val 50000"/>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US" sz="1300" kern="1200" dirty="0">
              <a:cs typeface="Calibri Light" panose="020F0302020204030204"/>
            </a:rPr>
            <a:t>Use the RAVEN exercise</a:t>
          </a:r>
        </a:p>
        <a:p>
          <a:pPr marL="114300" lvl="1" indent="-114300" algn="l" defTabSz="577850">
            <a:lnSpc>
              <a:spcPct val="90000"/>
            </a:lnSpc>
            <a:spcBef>
              <a:spcPct val="0"/>
            </a:spcBef>
            <a:spcAft>
              <a:spcPct val="15000"/>
            </a:spcAft>
            <a:buChar char="•"/>
          </a:pPr>
          <a:r>
            <a:rPr lang="en-US" sz="1300" kern="1200" dirty="0">
              <a:cs typeface="Calibri Light" panose="020F0302020204030204"/>
            </a:rPr>
            <a:t>Educational background of the source</a:t>
          </a:r>
        </a:p>
        <a:p>
          <a:pPr marL="114300" lvl="1" indent="-114300" algn="l" defTabSz="577850">
            <a:lnSpc>
              <a:spcPct val="90000"/>
            </a:lnSpc>
            <a:spcBef>
              <a:spcPct val="0"/>
            </a:spcBef>
            <a:spcAft>
              <a:spcPct val="15000"/>
            </a:spcAft>
            <a:buChar char="•"/>
          </a:pPr>
          <a:r>
            <a:rPr lang="en-US" sz="1300" kern="1200" dirty="0">
              <a:cs typeface="Calibri Light" panose="020F0302020204030204"/>
            </a:rPr>
            <a:t>Vested interest of the source</a:t>
          </a:r>
        </a:p>
        <a:p>
          <a:pPr marL="114300" lvl="1" indent="-114300" algn="l" defTabSz="577850">
            <a:lnSpc>
              <a:spcPct val="90000"/>
            </a:lnSpc>
            <a:spcBef>
              <a:spcPct val="0"/>
            </a:spcBef>
            <a:spcAft>
              <a:spcPct val="15000"/>
            </a:spcAft>
            <a:buChar char="•"/>
          </a:pPr>
          <a:r>
            <a:rPr lang="en-US" sz="1300" kern="1200" dirty="0">
              <a:cs typeface="Calibri Light" panose="020F0302020204030204"/>
            </a:rPr>
            <a:t>Aim of the source</a:t>
          </a:r>
        </a:p>
        <a:p>
          <a:pPr marL="114300" lvl="1" indent="-114300" algn="l" defTabSz="577850">
            <a:lnSpc>
              <a:spcPct val="90000"/>
            </a:lnSpc>
            <a:spcBef>
              <a:spcPct val="0"/>
            </a:spcBef>
            <a:spcAft>
              <a:spcPct val="15000"/>
            </a:spcAft>
            <a:buChar char="•"/>
          </a:pPr>
          <a:r>
            <a:rPr lang="en-US" sz="1300" kern="1200" dirty="0">
              <a:cs typeface="Calibri Light" panose="020F0302020204030204"/>
            </a:rPr>
            <a:t>List any fallacies the source uses</a:t>
          </a:r>
        </a:p>
      </dsp:txBody>
      <dsp:txXfrm>
        <a:off x="2432648" y="4881952"/>
        <a:ext cx="3114649" cy="1068647"/>
      </dsp:txXfrm>
    </dsp:sp>
    <dsp:sp modelId="{6C8882A0-2936-4E26-AB71-9479BFA18CC9}">
      <dsp:nvSpPr>
        <dsp:cNvPr id="0" name=""/>
        <dsp:cNvSpPr/>
      </dsp:nvSpPr>
      <dsp:spPr>
        <a:xfrm>
          <a:off x="0" y="4703844"/>
          <a:ext cx="2432648" cy="1424863"/>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cs typeface="Calibri Light" panose="020F0302020204030204"/>
            </a:rPr>
            <a:t>Validation </a:t>
          </a:r>
        </a:p>
      </dsp:txBody>
      <dsp:txXfrm>
        <a:off x="69556" y="4773400"/>
        <a:ext cx="2293536" cy="12857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42F3B-921B-4001-B40F-320AFB99ED3D}">
      <dsp:nvSpPr>
        <dsp:cNvPr id="0" name=""/>
        <dsp:cNvSpPr/>
      </dsp:nvSpPr>
      <dsp:spPr>
        <a:xfrm>
          <a:off x="637871" y="4849"/>
          <a:ext cx="1942143" cy="11652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Weak analogy</a:t>
          </a:r>
        </a:p>
      </dsp:txBody>
      <dsp:txXfrm>
        <a:off x="637871" y="4849"/>
        <a:ext cx="1942143" cy="1165286"/>
      </dsp:txXfrm>
    </dsp:sp>
    <dsp:sp modelId="{76A2681B-1C52-4F06-8691-908F2188D9F4}">
      <dsp:nvSpPr>
        <dsp:cNvPr id="0" name=""/>
        <dsp:cNvSpPr/>
      </dsp:nvSpPr>
      <dsp:spPr>
        <a:xfrm>
          <a:off x="2774229" y="4849"/>
          <a:ext cx="1942143" cy="116528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Straw man</a:t>
          </a:r>
        </a:p>
      </dsp:txBody>
      <dsp:txXfrm>
        <a:off x="2774229" y="4849"/>
        <a:ext cx="1942143" cy="1165286"/>
      </dsp:txXfrm>
    </dsp:sp>
    <dsp:sp modelId="{E7453E0F-77D2-4E4A-BA94-AAAD51785329}">
      <dsp:nvSpPr>
        <dsp:cNvPr id="0" name=""/>
        <dsp:cNvSpPr/>
      </dsp:nvSpPr>
      <dsp:spPr>
        <a:xfrm>
          <a:off x="4910587" y="4849"/>
          <a:ext cx="1942143" cy="1165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Slippery slope</a:t>
          </a:r>
        </a:p>
      </dsp:txBody>
      <dsp:txXfrm>
        <a:off x="4910587" y="4849"/>
        <a:ext cx="1942143" cy="1165286"/>
      </dsp:txXfrm>
    </dsp:sp>
    <dsp:sp modelId="{06BFA488-F77C-4DC7-8AE5-265CA0385842}">
      <dsp:nvSpPr>
        <dsp:cNvPr id="0" name=""/>
        <dsp:cNvSpPr/>
      </dsp:nvSpPr>
      <dsp:spPr>
        <a:xfrm>
          <a:off x="637871" y="1364349"/>
          <a:ext cx="1942143" cy="116528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Generalization</a:t>
          </a:r>
        </a:p>
      </dsp:txBody>
      <dsp:txXfrm>
        <a:off x="637871" y="1364349"/>
        <a:ext cx="1942143" cy="1165286"/>
      </dsp:txXfrm>
    </dsp:sp>
    <dsp:sp modelId="{E25D39E5-9025-46B5-8B55-D9FD7D38F49D}">
      <dsp:nvSpPr>
        <dsp:cNvPr id="0" name=""/>
        <dsp:cNvSpPr/>
      </dsp:nvSpPr>
      <dsp:spPr>
        <a:xfrm>
          <a:off x="2774229" y="1364349"/>
          <a:ext cx="1942143" cy="116528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Inconsistency</a:t>
          </a:r>
        </a:p>
      </dsp:txBody>
      <dsp:txXfrm>
        <a:off x="2774229" y="1364349"/>
        <a:ext cx="1942143" cy="1165286"/>
      </dsp:txXfrm>
    </dsp:sp>
    <dsp:sp modelId="{9572DF52-08C5-49F9-BA40-6E67C5C4E3EE}">
      <dsp:nvSpPr>
        <dsp:cNvPr id="0" name=""/>
        <dsp:cNvSpPr/>
      </dsp:nvSpPr>
      <dsp:spPr>
        <a:xfrm>
          <a:off x="4910587" y="1364349"/>
          <a:ext cx="1942143" cy="11652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Correlation without causation</a:t>
          </a:r>
        </a:p>
      </dsp:txBody>
      <dsp:txXfrm>
        <a:off x="4910587" y="1364349"/>
        <a:ext cx="1942143" cy="1165286"/>
      </dsp:txXfrm>
    </dsp:sp>
    <dsp:sp modelId="{2DE6E67C-211A-423F-9756-54C1B6A85F0F}">
      <dsp:nvSpPr>
        <dsp:cNvPr id="0" name=""/>
        <dsp:cNvSpPr/>
      </dsp:nvSpPr>
      <dsp:spPr>
        <a:xfrm>
          <a:off x="637871" y="2723850"/>
          <a:ext cx="1942143" cy="116528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Circularity</a:t>
          </a:r>
        </a:p>
      </dsp:txBody>
      <dsp:txXfrm>
        <a:off x="637871" y="2723850"/>
        <a:ext cx="1942143" cy="1165286"/>
      </dsp:txXfrm>
    </dsp:sp>
    <dsp:sp modelId="{083C51D8-3E34-4213-A050-7CAD51CE362E}">
      <dsp:nvSpPr>
        <dsp:cNvPr id="0" name=""/>
        <dsp:cNvSpPr/>
      </dsp:nvSpPr>
      <dsp:spPr>
        <a:xfrm>
          <a:off x="2774229" y="2723850"/>
          <a:ext cx="1942143" cy="1165286"/>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Appeal to popularity</a:t>
          </a:r>
        </a:p>
      </dsp:txBody>
      <dsp:txXfrm>
        <a:off x="2774229" y="2723850"/>
        <a:ext cx="1942143" cy="1165286"/>
      </dsp:txXfrm>
    </dsp:sp>
    <dsp:sp modelId="{1D24B773-B940-4554-BC7C-341B03577E09}">
      <dsp:nvSpPr>
        <dsp:cNvPr id="0" name=""/>
        <dsp:cNvSpPr/>
      </dsp:nvSpPr>
      <dsp:spPr>
        <a:xfrm>
          <a:off x="4910587" y="2723850"/>
          <a:ext cx="1942143" cy="116528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Bandwagon effect</a:t>
          </a:r>
        </a:p>
      </dsp:txBody>
      <dsp:txXfrm>
        <a:off x="4910587" y="2723850"/>
        <a:ext cx="1942143" cy="1165286"/>
      </dsp:txXfrm>
    </dsp:sp>
    <dsp:sp modelId="{CFE3D085-6808-4444-B8AF-E0829DEB7CA9}">
      <dsp:nvSpPr>
        <dsp:cNvPr id="0" name=""/>
        <dsp:cNvSpPr/>
      </dsp:nvSpPr>
      <dsp:spPr>
        <a:xfrm>
          <a:off x="637871" y="4083350"/>
          <a:ext cx="1942143" cy="1165286"/>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Appeal to history</a:t>
          </a:r>
        </a:p>
      </dsp:txBody>
      <dsp:txXfrm>
        <a:off x="637871" y="4083350"/>
        <a:ext cx="1942143" cy="1165286"/>
      </dsp:txXfrm>
    </dsp:sp>
    <dsp:sp modelId="{67CD6754-8D30-41A3-825C-C057D08765EF}">
      <dsp:nvSpPr>
        <dsp:cNvPr id="0" name=""/>
        <dsp:cNvSpPr/>
      </dsp:nvSpPr>
      <dsp:spPr>
        <a:xfrm>
          <a:off x="2774229" y="4083350"/>
          <a:ext cx="1942143" cy="1165286"/>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Ad hominem</a:t>
          </a:r>
        </a:p>
      </dsp:txBody>
      <dsp:txXfrm>
        <a:off x="2774229" y="4083350"/>
        <a:ext cx="1942143" cy="1165286"/>
      </dsp:txXfrm>
    </dsp:sp>
    <dsp:sp modelId="{59D2B4B1-C849-40E0-8DD4-9623F9AF8FDA}">
      <dsp:nvSpPr>
        <dsp:cNvPr id="0" name=""/>
        <dsp:cNvSpPr/>
      </dsp:nvSpPr>
      <dsp:spPr>
        <a:xfrm>
          <a:off x="4910587" y="4083350"/>
          <a:ext cx="1942143" cy="1165286"/>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cs typeface="Calibri Light"/>
            </a:rPr>
            <a:t>Appeal to authority</a:t>
          </a:r>
        </a:p>
      </dsp:txBody>
      <dsp:txXfrm>
        <a:off x="4910587" y="4083350"/>
        <a:ext cx="1942143" cy="1165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A0F9F-3B18-43CA-8054-B528BD6B7B4A}">
      <dsp:nvSpPr>
        <dsp:cNvPr id="0" name=""/>
        <dsp:cNvSpPr/>
      </dsp:nvSpPr>
      <dsp:spPr>
        <a:xfrm>
          <a:off x="2171048" y="4158"/>
          <a:ext cx="1280945" cy="1280945"/>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cs typeface="Calibri Light"/>
            </a:rPr>
            <a:t>Review fallacies</a:t>
          </a:r>
        </a:p>
      </dsp:txBody>
      <dsp:txXfrm>
        <a:off x="2358638" y="191748"/>
        <a:ext cx="905765" cy="905765"/>
      </dsp:txXfrm>
    </dsp:sp>
    <dsp:sp modelId="{7193F1CC-54EE-4A01-8373-3AC1CD209565}">
      <dsp:nvSpPr>
        <dsp:cNvPr id="0" name=""/>
        <dsp:cNvSpPr/>
      </dsp:nvSpPr>
      <dsp:spPr>
        <a:xfrm>
          <a:off x="2440047" y="1389116"/>
          <a:ext cx="742948" cy="742948"/>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38525" y="1673219"/>
        <a:ext cx="545992" cy="174742"/>
      </dsp:txXfrm>
    </dsp:sp>
    <dsp:sp modelId="{39B31928-E1FA-45A1-8244-29D4600AF370}">
      <dsp:nvSpPr>
        <dsp:cNvPr id="0" name=""/>
        <dsp:cNvSpPr/>
      </dsp:nvSpPr>
      <dsp:spPr>
        <a:xfrm>
          <a:off x="2171048" y="2236077"/>
          <a:ext cx="1280945" cy="1280945"/>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cs typeface="Calibri Light"/>
            </a:rPr>
            <a:t>Review analytical and evaluative language </a:t>
          </a:r>
        </a:p>
      </dsp:txBody>
      <dsp:txXfrm>
        <a:off x="2358638" y="2423667"/>
        <a:ext cx="905765" cy="905765"/>
      </dsp:txXfrm>
    </dsp:sp>
    <dsp:sp modelId="{F95F6D1F-26FF-41A5-85D9-8A5D6473A0E4}">
      <dsp:nvSpPr>
        <dsp:cNvPr id="0" name=""/>
        <dsp:cNvSpPr/>
      </dsp:nvSpPr>
      <dsp:spPr>
        <a:xfrm>
          <a:off x="2440047" y="3621035"/>
          <a:ext cx="742948" cy="742948"/>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38525" y="3905138"/>
        <a:ext cx="545992" cy="174742"/>
      </dsp:txXfrm>
    </dsp:sp>
    <dsp:sp modelId="{6F7B4690-39E0-4140-BB5F-B79DFAEF35E7}">
      <dsp:nvSpPr>
        <dsp:cNvPr id="0" name=""/>
        <dsp:cNvSpPr/>
      </dsp:nvSpPr>
      <dsp:spPr>
        <a:xfrm>
          <a:off x="2171048" y="4467996"/>
          <a:ext cx="1280945" cy="1280945"/>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cs typeface="Calibri Light"/>
            </a:rPr>
            <a:t>Decide to not t stop  writing until time runs out </a:t>
          </a:r>
        </a:p>
      </dsp:txBody>
      <dsp:txXfrm>
        <a:off x="2358638" y="4655586"/>
        <a:ext cx="905765" cy="905765"/>
      </dsp:txXfrm>
    </dsp:sp>
    <dsp:sp modelId="{8FA03909-09E3-4564-8BFE-E488C07BED8E}">
      <dsp:nvSpPr>
        <dsp:cNvPr id="0" name=""/>
        <dsp:cNvSpPr/>
      </dsp:nvSpPr>
      <dsp:spPr>
        <a:xfrm>
          <a:off x="3644135" y="2638294"/>
          <a:ext cx="407340" cy="47651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644135" y="2733596"/>
        <a:ext cx="285138" cy="285907"/>
      </dsp:txXfrm>
    </dsp:sp>
    <dsp:sp modelId="{B7300E2C-547F-46D0-ADA6-BF6D03D7B722}">
      <dsp:nvSpPr>
        <dsp:cNvPr id="0" name=""/>
        <dsp:cNvSpPr/>
      </dsp:nvSpPr>
      <dsp:spPr>
        <a:xfrm>
          <a:off x="4220560" y="1595604"/>
          <a:ext cx="2561890" cy="2561890"/>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cs typeface="Calibri Light" panose="020F0302020204030204"/>
            </a:rPr>
            <a:t>Success on Paper 1 </a:t>
          </a:r>
        </a:p>
      </dsp:txBody>
      <dsp:txXfrm>
        <a:off x="4595740" y="1970784"/>
        <a:ext cx="1811530" cy="181153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6/27/2019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r>
              <a:rPr lang="tr-TR" dirty="0">
                <a:cs typeface="Calibri Light"/>
              </a:rPr>
              <a:t>AS Global </a:t>
            </a:r>
            <a:r>
              <a:rPr lang="tr-TR" dirty="0" err="1">
                <a:cs typeface="Calibri Light"/>
              </a:rPr>
              <a:t>Paper</a:t>
            </a:r>
            <a:r>
              <a:rPr lang="tr-TR" dirty="0">
                <a:cs typeface="Calibri Light"/>
              </a:rPr>
              <a:t> 1 </a:t>
            </a: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p:txBody>
          <a:bodyPr vert="horz" lIns="91440" tIns="0" rIns="91440" bIns="45720" rtlCol="0" anchor="t">
            <a:normAutofit/>
          </a:bodyPr>
          <a:lstStyle/>
          <a:p>
            <a:r>
              <a:rPr lang="tr-TR" dirty="0"/>
              <a:t>Megan </a:t>
            </a:r>
            <a:r>
              <a:rPr lang="tr-TR" dirty="0" err="1"/>
              <a:t>Smoot</a:t>
            </a:r>
            <a:endParaRPr lang="en-US" dirty="0" err="1"/>
          </a:p>
          <a:p>
            <a:r>
              <a:rPr lang="tr-TR" dirty="0"/>
              <a:t>4th </a:t>
            </a:r>
            <a:r>
              <a:rPr lang="tr-TR" dirty="0" err="1"/>
              <a:t>Quarter</a:t>
            </a:r>
            <a:r>
              <a:rPr lang="tr-TR" dirty="0"/>
              <a:t> Project</a:t>
            </a:r>
          </a:p>
          <a:p>
            <a:r>
              <a:rPr lang="tr-TR" dirty="0"/>
              <a:t>5/1/19</a:t>
            </a:r>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9317-70E9-4BC5-B433-3B92FA6FA5A6}"/>
              </a:ext>
            </a:extLst>
          </p:cNvPr>
          <p:cNvSpPr>
            <a:spLocks noGrp="1"/>
          </p:cNvSpPr>
          <p:nvPr>
            <p:ph type="title"/>
          </p:nvPr>
        </p:nvSpPr>
        <p:spPr/>
        <p:txBody>
          <a:bodyPr/>
          <a:lstStyle/>
          <a:p>
            <a:r>
              <a:rPr lang="en-US" dirty="0">
                <a:cs typeface="Calibri Light"/>
              </a:rPr>
              <a:t>Rubric for Paper 1</a:t>
            </a:r>
          </a:p>
        </p:txBody>
      </p:sp>
      <p:sp>
        <p:nvSpPr>
          <p:cNvPr id="3" name="Text Placeholder 2">
            <a:extLst>
              <a:ext uri="{FF2B5EF4-FFF2-40B4-BE49-F238E27FC236}">
                <a16:creationId xmlns:a16="http://schemas.microsoft.com/office/drawing/2014/main" id="{04C8B38F-CF83-4A1E-A82E-94927CB4B805}"/>
              </a:ext>
            </a:extLst>
          </p:cNvPr>
          <p:cNvSpPr>
            <a:spLocks noGrp="1"/>
          </p:cNvSpPr>
          <p:nvPr>
            <p:ph type="body" idx="1"/>
          </p:nvPr>
        </p:nvSpPr>
        <p:spPr/>
        <p:txBody>
          <a:bodyPr vert="horz" lIns="91440" tIns="0" rIns="91440" bIns="45720" rtlCol="0" anchor="t">
            <a:normAutofit/>
          </a:bodyPr>
          <a:lstStyle/>
          <a:p>
            <a:endParaRPr lang="en-US" dirty="0"/>
          </a:p>
        </p:txBody>
      </p:sp>
    </p:spTree>
    <p:extLst>
      <p:ext uri="{BB962C8B-B14F-4D97-AF65-F5344CB8AC3E}">
        <p14:creationId xmlns:p14="http://schemas.microsoft.com/office/powerpoint/2010/main" val="271576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700404-BEB9-4985-B05B-BB44A7A15CC4}"/>
              </a:ext>
            </a:extLst>
          </p:cNvPr>
          <p:cNvSpPr>
            <a:spLocks noGrp="1"/>
          </p:cNvSpPr>
          <p:nvPr>
            <p:ph type="title"/>
          </p:nvPr>
        </p:nvSpPr>
        <p:spPr/>
        <p:txBody>
          <a:bodyPr/>
          <a:lstStyle/>
          <a:p>
            <a:r>
              <a:rPr lang="en-US" dirty="0"/>
              <a:t>Rubric for Question1 </a:t>
            </a:r>
            <a:r>
              <a:rPr lang="en-US" dirty="0" err="1"/>
              <a:t>a&amp;b</a:t>
            </a:r>
            <a:r>
              <a:rPr lang="en-US" dirty="0"/>
              <a:t> </a:t>
            </a:r>
          </a:p>
        </p:txBody>
      </p:sp>
      <p:sp>
        <p:nvSpPr>
          <p:cNvPr id="5" name="Text Placeholder 4">
            <a:extLst>
              <a:ext uri="{FF2B5EF4-FFF2-40B4-BE49-F238E27FC236}">
                <a16:creationId xmlns:a16="http://schemas.microsoft.com/office/drawing/2014/main" id="{4792FDC5-2A90-4B05-8193-0FAB24C0F7E0}"/>
              </a:ext>
            </a:extLst>
          </p:cNvPr>
          <p:cNvSpPr>
            <a:spLocks noGrp="1"/>
          </p:cNvSpPr>
          <p:nvPr>
            <p:ph type="body" idx="1"/>
          </p:nvPr>
        </p:nvSpPr>
        <p:spPr/>
        <p:txBody>
          <a:bodyPr/>
          <a:lstStyle/>
          <a:p>
            <a:r>
              <a:rPr lang="en-US" dirty="0"/>
              <a:t>If the question asks to identify:</a:t>
            </a:r>
          </a:p>
          <a:p>
            <a:endParaRPr lang="en-US" dirty="0"/>
          </a:p>
        </p:txBody>
      </p:sp>
      <p:sp>
        <p:nvSpPr>
          <p:cNvPr id="6" name="Content Placeholder 5">
            <a:extLst>
              <a:ext uri="{FF2B5EF4-FFF2-40B4-BE49-F238E27FC236}">
                <a16:creationId xmlns:a16="http://schemas.microsoft.com/office/drawing/2014/main" id="{0EDD0821-C9DB-4ADD-8EA9-C0FC6BD4B234}"/>
              </a:ext>
            </a:extLst>
          </p:cNvPr>
          <p:cNvSpPr>
            <a:spLocks noGrp="1"/>
          </p:cNvSpPr>
          <p:nvPr>
            <p:ph sz="half" idx="2"/>
          </p:nvPr>
        </p:nvSpPr>
        <p:spPr/>
        <p:txBody>
          <a:bodyPr>
            <a:normAutofit fontScale="62500" lnSpcReduction="20000"/>
          </a:bodyPr>
          <a:lstStyle/>
          <a:p>
            <a:r>
              <a:rPr lang="en-US" dirty="0"/>
              <a:t>Examiners should be aware that candidates are asked only to identify ways and not </a:t>
            </a:r>
            <a:r>
              <a:rPr lang="en-US" dirty="0" err="1"/>
              <a:t>explainor</a:t>
            </a:r>
            <a:r>
              <a:rPr lang="en-US" dirty="0"/>
              <a:t> evaluate them. Therefore they should not expect lengthy responses. Candidates are not expected to put the ways into their own words and may simply copy the ways from the Document; however examiners should ensure that all the ways given in the response are taken from Document 1.</a:t>
            </a:r>
          </a:p>
          <a:p>
            <a:r>
              <a:rPr lang="en-US" dirty="0"/>
              <a:t>Credit 1 mark for a correct version of the following, up to 2 marks:</a:t>
            </a:r>
          </a:p>
          <a:p>
            <a:endParaRPr lang="en-US" dirty="0"/>
          </a:p>
        </p:txBody>
      </p:sp>
      <p:sp>
        <p:nvSpPr>
          <p:cNvPr id="7" name="Text Placeholder 6">
            <a:extLst>
              <a:ext uri="{FF2B5EF4-FFF2-40B4-BE49-F238E27FC236}">
                <a16:creationId xmlns:a16="http://schemas.microsoft.com/office/drawing/2014/main" id="{5D338D22-3208-4A80-8EAD-7362402AE703}"/>
              </a:ext>
            </a:extLst>
          </p:cNvPr>
          <p:cNvSpPr>
            <a:spLocks noGrp="1"/>
          </p:cNvSpPr>
          <p:nvPr>
            <p:ph type="body" sz="quarter" idx="3"/>
          </p:nvPr>
        </p:nvSpPr>
        <p:spPr/>
        <p:txBody>
          <a:bodyPr/>
          <a:lstStyle/>
          <a:p>
            <a:r>
              <a:rPr lang="en-US" dirty="0"/>
              <a:t>If the question asks to identify and explain.</a:t>
            </a:r>
          </a:p>
          <a:p>
            <a:endParaRPr lang="en-US" dirty="0"/>
          </a:p>
        </p:txBody>
      </p:sp>
      <p:sp>
        <p:nvSpPr>
          <p:cNvPr id="8" name="Content Placeholder 7">
            <a:extLst>
              <a:ext uri="{FF2B5EF4-FFF2-40B4-BE49-F238E27FC236}">
                <a16:creationId xmlns:a16="http://schemas.microsoft.com/office/drawing/2014/main" id="{0DE02EA6-5140-49BF-B41D-DADD7E870416}"/>
              </a:ext>
            </a:extLst>
          </p:cNvPr>
          <p:cNvSpPr>
            <a:spLocks noGrp="1"/>
          </p:cNvSpPr>
          <p:nvPr>
            <p:ph sz="quarter" idx="4"/>
          </p:nvPr>
        </p:nvSpPr>
        <p:spPr/>
        <p:txBody>
          <a:bodyPr>
            <a:normAutofit fontScale="62500" lnSpcReduction="20000"/>
          </a:bodyPr>
          <a:lstStyle/>
          <a:p>
            <a:r>
              <a:rPr lang="en-US" dirty="0"/>
              <a:t>If the question asks to identify and explain.</a:t>
            </a:r>
          </a:p>
          <a:p>
            <a:r>
              <a:rPr lang="en-US" dirty="0"/>
              <a:t>Examiners should be aware that this question carries only 4 marks and should not expect a lengthy answer. Examiners should ensure that the ways given are taken from the Document, rather than own knowledge.</a:t>
            </a:r>
          </a:p>
          <a:p>
            <a:r>
              <a:rPr lang="en-US" dirty="0"/>
              <a:t>Credit up to 4 marks for two correct answers.</a:t>
            </a:r>
          </a:p>
          <a:p>
            <a:r>
              <a:rPr lang="en-US" dirty="0"/>
              <a:t>Credit 1 mark each for a simple identification of a benefit and a second mark if this is correctly explained.</a:t>
            </a:r>
          </a:p>
          <a:p>
            <a:endParaRPr lang="en-US" dirty="0"/>
          </a:p>
        </p:txBody>
      </p:sp>
    </p:spTree>
    <p:extLst>
      <p:ext uri="{BB962C8B-B14F-4D97-AF65-F5344CB8AC3E}">
        <p14:creationId xmlns:p14="http://schemas.microsoft.com/office/powerpoint/2010/main" val="3748217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85C0-464E-471D-A106-48944FA34A61}"/>
              </a:ext>
            </a:extLst>
          </p:cNvPr>
          <p:cNvSpPr>
            <a:spLocks noGrp="1"/>
          </p:cNvSpPr>
          <p:nvPr>
            <p:ph type="title"/>
          </p:nvPr>
        </p:nvSpPr>
        <p:spPr/>
        <p:txBody>
          <a:bodyPr/>
          <a:lstStyle/>
          <a:p>
            <a:r>
              <a:rPr lang="en-US" dirty="0"/>
              <a:t>Rubric for Question 2</a:t>
            </a:r>
          </a:p>
        </p:txBody>
      </p:sp>
      <p:sp>
        <p:nvSpPr>
          <p:cNvPr id="3" name="Content Placeholder 2">
            <a:extLst>
              <a:ext uri="{FF2B5EF4-FFF2-40B4-BE49-F238E27FC236}">
                <a16:creationId xmlns:a16="http://schemas.microsoft.com/office/drawing/2014/main" id="{7DFB9072-59A8-4F4F-972D-951B0336C687}"/>
              </a:ext>
            </a:extLst>
          </p:cNvPr>
          <p:cNvSpPr>
            <a:spLocks noGrp="1"/>
          </p:cNvSpPr>
          <p:nvPr>
            <p:ph idx="1"/>
          </p:nvPr>
        </p:nvSpPr>
        <p:spPr/>
        <p:txBody>
          <a:bodyPr>
            <a:normAutofit fontScale="47500" lnSpcReduction="20000"/>
          </a:bodyPr>
          <a:lstStyle/>
          <a:p>
            <a:r>
              <a:rPr lang="en-US" dirty="0"/>
              <a:t>Use the levels based marking grid below and the indicative content to credit marks.</a:t>
            </a:r>
          </a:p>
          <a:p>
            <a:endParaRPr lang="en-US" dirty="0"/>
          </a:p>
          <a:p>
            <a:r>
              <a:rPr lang="en-US" dirty="0"/>
              <a:t>Level 3</a:t>
            </a:r>
          </a:p>
          <a:p>
            <a:r>
              <a:rPr lang="en-US" dirty="0"/>
              <a:t>9–12 marks	Both strengths and weaknesses of evidence are assessed.</a:t>
            </a:r>
          </a:p>
          <a:p>
            <a:r>
              <a:rPr lang="en-US" dirty="0"/>
              <a:t>Assessment of evidence is sustained.</a:t>
            </a:r>
          </a:p>
          <a:p>
            <a:r>
              <a:rPr lang="en-US" dirty="0"/>
              <a:t>Assessment explicitly includes the impact of specific evidence upon the claims made.</a:t>
            </a:r>
          </a:p>
          <a:p>
            <a:r>
              <a:rPr lang="en-US" dirty="0"/>
              <a:t>Communication is highly effective – explanation and reasoning accurate and clearly expressed.	</a:t>
            </a:r>
          </a:p>
          <a:p>
            <a:r>
              <a:rPr lang="en-US" dirty="0"/>
              <a:t>Level 2</a:t>
            </a:r>
          </a:p>
          <a:p>
            <a:r>
              <a:rPr lang="en-US" dirty="0"/>
              <a:t>5–8 marks	Answers focus more on either strengths or weaknesses of evidence, although both are present.</a:t>
            </a:r>
          </a:p>
          <a:p>
            <a:r>
              <a:rPr lang="en-US" dirty="0"/>
              <a:t>Assessment identifies strength or weakness of evidence with little explanation.</a:t>
            </a:r>
          </a:p>
          <a:p>
            <a:r>
              <a:rPr lang="en-US" dirty="0"/>
              <a:t>Assessment of evidence is relevant but </a:t>
            </a:r>
            <a:r>
              <a:rPr lang="en-US" dirty="0" err="1"/>
              <a:t>generalised</a:t>
            </a:r>
            <a:r>
              <a:rPr lang="en-US" dirty="0"/>
              <a:t>, not always linked to specific evidence or specific claims.</a:t>
            </a:r>
          </a:p>
          <a:p>
            <a:r>
              <a:rPr lang="en-US" dirty="0"/>
              <a:t>Communication is accurate – explanation and reasoning is limited, but clearly expressed.	</a:t>
            </a:r>
          </a:p>
          <a:p>
            <a:r>
              <a:rPr lang="en-US" dirty="0"/>
              <a:t>Level 1</a:t>
            </a:r>
          </a:p>
          <a:p>
            <a:r>
              <a:rPr lang="en-US" dirty="0"/>
              <a:t>1–4 marks	Answers show little or no assessment of evidence.</a:t>
            </a:r>
          </a:p>
          <a:p>
            <a:r>
              <a:rPr lang="en-US" dirty="0"/>
              <a:t>Assessment of evidence if any is simplistic.</a:t>
            </a:r>
          </a:p>
          <a:p>
            <a:r>
              <a:rPr lang="en-US" dirty="0"/>
              <a:t>Evidence may be identified and weakness may be named.</a:t>
            </a:r>
          </a:p>
          <a:p>
            <a:r>
              <a:rPr lang="en-US" dirty="0"/>
              <a:t>Communication is limited – response may be cursory or descriptive.	</a:t>
            </a:r>
          </a:p>
          <a:p>
            <a:endParaRPr lang="en-US" dirty="0"/>
          </a:p>
          <a:p>
            <a:r>
              <a:rPr lang="en-US" dirty="0"/>
              <a:t>Award 0 where there is no creditable material.</a:t>
            </a:r>
          </a:p>
          <a:p>
            <a:endParaRPr lang="en-US" dirty="0"/>
          </a:p>
        </p:txBody>
      </p:sp>
    </p:spTree>
    <p:extLst>
      <p:ext uri="{BB962C8B-B14F-4D97-AF65-F5344CB8AC3E}">
        <p14:creationId xmlns:p14="http://schemas.microsoft.com/office/powerpoint/2010/main" val="1342925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C95C2-20BE-437E-8BCE-1BBBC7AFFB61}"/>
              </a:ext>
            </a:extLst>
          </p:cNvPr>
          <p:cNvSpPr>
            <a:spLocks noGrp="1"/>
          </p:cNvSpPr>
          <p:nvPr>
            <p:ph type="title"/>
          </p:nvPr>
        </p:nvSpPr>
        <p:spPr/>
        <p:txBody>
          <a:bodyPr/>
          <a:lstStyle/>
          <a:p>
            <a:r>
              <a:rPr lang="en-US" dirty="0"/>
              <a:t>Rubric for Question 3</a:t>
            </a:r>
          </a:p>
        </p:txBody>
      </p:sp>
      <p:sp>
        <p:nvSpPr>
          <p:cNvPr id="3" name="Content Placeholder 2">
            <a:extLst>
              <a:ext uri="{FF2B5EF4-FFF2-40B4-BE49-F238E27FC236}">
                <a16:creationId xmlns:a16="http://schemas.microsoft.com/office/drawing/2014/main" id="{4EC803D2-E620-474F-892C-B7AD1FD09A24}"/>
              </a:ext>
            </a:extLst>
          </p:cNvPr>
          <p:cNvSpPr>
            <a:spLocks noGrp="1"/>
          </p:cNvSpPr>
          <p:nvPr>
            <p:ph idx="1"/>
          </p:nvPr>
        </p:nvSpPr>
        <p:spPr/>
        <p:txBody>
          <a:bodyPr>
            <a:normAutofit fontScale="40000" lnSpcReduction="20000"/>
          </a:bodyPr>
          <a:lstStyle/>
          <a:p>
            <a:r>
              <a:rPr lang="en-US" dirty="0"/>
              <a:t>Use the levels based marking grid below and the indicative content to credit marks.</a:t>
            </a:r>
          </a:p>
          <a:p>
            <a:endParaRPr lang="en-US" dirty="0"/>
          </a:p>
          <a:p>
            <a:r>
              <a:rPr lang="en-US" dirty="0"/>
              <a:t>Level 3</a:t>
            </a:r>
          </a:p>
          <a:p>
            <a:pPr lvl="2"/>
            <a:r>
              <a:rPr lang="en-US" dirty="0"/>
              <a:t>9–12 marks	The judgement about relative strength is sustained and reasoned.</a:t>
            </a:r>
          </a:p>
          <a:p>
            <a:r>
              <a:rPr lang="en-US" dirty="0"/>
              <a:t>Alternative perspectives have sustained assessment.</a:t>
            </a:r>
          </a:p>
          <a:p>
            <a:r>
              <a:rPr lang="en-US" dirty="0"/>
              <a:t>Critical evaluation of key issues is raised in the passages and has</a:t>
            </a:r>
          </a:p>
          <a:p>
            <a:r>
              <a:rPr lang="en-US" dirty="0"/>
              <a:t>explicit reference.</a:t>
            </a:r>
          </a:p>
          <a:p>
            <a:pPr lvl="2"/>
            <a:r>
              <a:rPr lang="en-US" dirty="0"/>
              <a:t>Explanation and reasoning is highly effective, accurate and clearly expressed.</a:t>
            </a:r>
          </a:p>
          <a:p>
            <a:pPr lvl="2"/>
            <a:r>
              <a:rPr lang="en-US" dirty="0"/>
              <a:t>Communication is highly effective – clear evidence of a structured cogent argument with conclusions explicitly stated and directly linked to the assessment.	</a:t>
            </a:r>
            <a:endParaRPr lang="en-US" sz="1100" dirty="0"/>
          </a:p>
          <a:p>
            <a:r>
              <a:rPr lang="en-US" dirty="0"/>
              <a:t>Level 2</a:t>
            </a:r>
          </a:p>
          <a:p>
            <a:r>
              <a:rPr lang="en-US" dirty="0"/>
              <a:t>5–8 marks	Judgement about relative strength is reasoned.</a:t>
            </a:r>
          </a:p>
          <a:p>
            <a:r>
              <a:rPr lang="en-US" dirty="0"/>
              <a:t>One perspective may be focused upon for assessment.</a:t>
            </a:r>
          </a:p>
          <a:p>
            <a:r>
              <a:rPr lang="en-US" dirty="0"/>
              <a:t>Evaluation is present but may not relate to key issues.</a:t>
            </a:r>
          </a:p>
          <a:p>
            <a:r>
              <a:rPr lang="en-US" dirty="0"/>
              <a:t>Explanation and reasoning is generally accurate.</a:t>
            </a:r>
          </a:p>
          <a:p>
            <a:r>
              <a:rPr lang="en-US" dirty="0"/>
              <a:t>Communication is accurate – some evidence of a structured discussion, although conclusions may not be explicitly stated, nor link directly to the assessment.	</a:t>
            </a:r>
            <a:endParaRPr lang="en-US" sz="1400" dirty="0"/>
          </a:p>
          <a:p>
            <a:r>
              <a:rPr lang="en-US" dirty="0"/>
              <a:t>Level 1</a:t>
            </a:r>
          </a:p>
          <a:p>
            <a:r>
              <a:rPr lang="en-US" dirty="0"/>
              <a:t>1–4 marks	Judgement, if present, is unsupported or superficial.</a:t>
            </a:r>
          </a:p>
          <a:p>
            <a:r>
              <a:rPr lang="en-US" dirty="0"/>
              <a:t>Alternative perspectives have little or no assessment</a:t>
            </a:r>
          </a:p>
          <a:p>
            <a:r>
              <a:rPr lang="en-US" dirty="0"/>
              <a:t>Evaluation, if any, is simplistic. Answers may describe a few points comparing the two documents.</a:t>
            </a:r>
          </a:p>
          <a:p>
            <a:r>
              <a:rPr lang="en-US" dirty="0"/>
              <a:t>Relevant evidence or reasons may be identified.</a:t>
            </a:r>
          </a:p>
          <a:p>
            <a:r>
              <a:rPr lang="en-US" dirty="0"/>
              <a:t>Communication is limited. Response may be cursory.	</a:t>
            </a:r>
            <a:endParaRPr lang="en-US" sz="1400" dirty="0"/>
          </a:p>
          <a:p>
            <a:endParaRPr lang="en-US" dirty="0"/>
          </a:p>
        </p:txBody>
      </p:sp>
    </p:spTree>
    <p:extLst>
      <p:ext uri="{BB962C8B-B14F-4D97-AF65-F5344CB8AC3E}">
        <p14:creationId xmlns:p14="http://schemas.microsoft.com/office/powerpoint/2010/main" val="149802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457E-F5AB-490D-892E-A60762053222}"/>
              </a:ext>
            </a:extLst>
          </p:cNvPr>
          <p:cNvSpPr>
            <a:spLocks noGrp="1"/>
          </p:cNvSpPr>
          <p:nvPr>
            <p:ph type="title"/>
          </p:nvPr>
        </p:nvSpPr>
        <p:spPr/>
        <p:txBody>
          <a:bodyPr/>
          <a:lstStyle/>
          <a:p>
            <a:r>
              <a:rPr lang="en-US">
                <a:cs typeface="Calibri Light"/>
              </a:rPr>
              <a:t>Night Before</a:t>
            </a:r>
            <a:endParaRPr lang="en-US" dirty="0">
              <a:cs typeface="Calibri Light"/>
            </a:endParaRPr>
          </a:p>
        </p:txBody>
      </p:sp>
      <p:graphicFrame>
        <p:nvGraphicFramePr>
          <p:cNvPr id="3" name="Diagram 3">
            <a:extLst>
              <a:ext uri="{FF2B5EF4-FFF2-40B4-BE49-F238E27FC236}">
                <a16:creationId xmlns:a16="http://schemas.microsoft.com/office/drawing/2014/main" id="{72CB9D06-2E40-45F5-B257-BD606162B304}"/>
              </a:ext>
            </a:extLst>
          </p:cNvPr>
          <p:cNvGraphicFramePr/>
          <p:nvPr>
            <p:extLst>
              <p:ext uri="{D42A27DB-BD31-4B8C-83A1-F6EECF244321}">
                <p14:modId xmlns:p14="http://schemas.microsoft.com/office/powerpoint/2010/main" val="3378284346"/>
              </p:ext>
            </p:extLst>
          </p:nvPr>
        </p:nvGraphicFramePr>
        <p:xfrm>
          <a:off x="3810000" y="381000"/>
          <a:ext cx="8953500" cy="5753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09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C13A-DAF5-49A0-B378-9197DF4B95A5}"/>
              </a:ext>
            </a:extLst>
          </p:cNvPr>
          <p:cNvSpPr>
            <a:spLocks noGrp="1"/>
          </p:cNvSpPr>
          <p:nvPr>
            <p:ph type="title"/>
          </p:nvPr>
        </p:nvSpPr>
        <p:spPr/>
        <p:txBody>
          <a:bodyPr/>
          <a:lstStyle/>
          <a:p>
            <a:r>
              <a:rPr lang="en-US" dirty="0">
                <a:cs typeface="Calibri Light"/>
              </a:rPr>
              <a:t>Basics of Paper 1</a:t>
            </a:r>
            <a:endParaRPr lang="en-US" dirty="0"/>
          </a:p>
        </p:txBody>
      </p:sp>
      <p:graphicFrame>
        <p:nvGraphicFramePr>
          <p:cNvPr id="3" name="Diagram 3">
            <a:extLst>
              <a:ext uri="{FF2B5EF4-FFF2-40B4-BE49-F238E27FC236}">
                <a16:creationId xmlns:a16="http://schemas.microsoft.com/office/drawing/2014/main" id="{89147023-6A24-47F7-886C-7F7FB6B91996}"/>
              </a:ext>
            </a:extLst>
          </p:cNvPr>
          <p:cNvGraphicFramePr/>
          <p:nvPr>
            <p:extLst>
              <p:ext uri="{D42A27DB-BD31-4B8C-83A1-F6EECF244321}">
                <p14:modId xmlns:p14="http://schemas.microsoft.com/office/powerpoint/2010/main" val="3013247211"/>
              </p:ext>
            </p:extLst>
          </p:nvPr>
        </p:nvGraphicFramePr>
        <p:xfrm>
          <a:off x="5305246" y="809445"/>
          <a:ext cx="6196641" cy="5023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02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FDED-F916-4320-9124-27344FA70ABF}"/>
              </a:ext>
            </a:extLst>
          </p:cNvPr>
          <p:cNvSpPr>
            <a:spLocks noGrp="1"/>
          </p:cNvSpPr>
          <p:nvPr>
            <p:ph type="title"/>
          </p:nvPr>
        </p:nvSpPr>
        <p:spPr/>
        <p:txBody>
          <a:bodyPr>
            <a:normAutofit/>
          </a:bodyPr>
          <a:lstStyle/>
          <a:p>
            <a:r>
              <a:rPr lang="en-US" dirty="0">
                <a:cs typeface="Calibri Light"/>
              </a:rPr>
              <a:t>Mark Scheme for Top Levels of Question 2</a:t>
            </a:r>
            <a:endParaRPr lang="en-US" dirty="0"/>
          </a:p>
        </p:txBody>
      </p:sp>
      <p:sp>
        <p:nvSpPr>
          <p:cNvPr id="5" name="TextBox 4">
            <a:extLst>
              <a:ext uri="{FF2B5EF4-FFF2-40B4-BE49-F238E27FC236}">
                <a16:creationId xmlns:a16="http://schemas.microsoft.com/office/drawing/2014/main" id="{6ED74BC5-E8B7-4BCE-8573-194CB172A267}"/>
              </a:ext>
            </a:extLst>
          </p:cNvPr>
          <p:cNvSpPr txBox="1"/>
          <p:nvPr/>
        </p:nvSpPr>
        <p:spPr>
          <a:xfrm>
            <a:off x="4767532" y="1230702"/>
            <a:ext cx="6955766"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Level 3( 8–10 marks)</a:t>
            </a:r>
          </a:p>
          <a:p>
            <a:r>
              <a:rPr lang="en-US" dirty="0"/>
              <a:t>• Both strengths and weaknesses are assessed.</a:t>
            </a:r>
          </a:p>
          <a:p>
            <a:r>
              <a:rPr lang="en-US" dirty="0"/>
              <a:t>• Assessment of evidence is sustained. </a:t>
            </a:r>
          </a:p>
          <a:p>
            <a:r>
              <a:rPr lang="en-US" dirty="0"/>
              <a:t>• Assessment explicitly includes the impact of specific evidence upon the claims made. </a:t>
            </a:r>
            <a:endParaRPr lang="en-US"/>
          </a:p>
          <a:p>
            <a:r>
              <a:rPr lang="en-US" dirty="0"/>
              <a:t>• Communication is highly effective – explanation and reasoning accurate and clearly expressed. </a:t>
            </a:r>
          </a:p>
          <a:p>
            <a:endParaRPr lang="en-US" dirty="0"/>
          </a:p>
          <a:p>
            <a:r>
              <a:rPr lang="en-US" dirty="0"/>
              <a:t>Level 2 (4–7 marks)</a:t>
            </a:r>
          </a:p>
          <a:p>
            <a:r>
              <a:rPr lang="en-US" dirty="0"/>
              <a:t>• Answers focus more on either strengths or weaknesses, although both are present.</a:t>
            </a:r>
          </a:p>
          <a:p>
            <a:r>
              <a:rPr lang="en-US" dirty="0"/>
              <a:t> • Assessment identifies strength or weakness with little explanation. </a:t>
            </a:r>
            <a:endParaRPr lang="en-US"/>
          </a:p>
          <a:p>
            <a:r>
              <a:rPr lang="en-US" dirty="0"/>
              <a:t>• Assessment of evidence is relevant but generalized, not always linked to specific evidence or specific claims. </a:t>
            </a:r>
          </a:p>
          <a:p>
            <a:r>
              <a:rPr lang="en-US" dirty="0"/>
              <a:t>• Communication is accurate – explanation and reasoning is limited, but clearly expressed. </a:t>
            </a:r>
            <a:endParaRPr lang="en-US"/>
          </a:p>
        </p:txBody>
      </p:sp>
    </p:spTree>
    <p:extLst>
      <p:ext uri="{BB962C8B-B14F-4D97-AF65-F5344CB8AC3E}">
        <p14:creationId xmlns:p14="http://schemas.microsoft.com/office/powerpoint/2010/main" val="70181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1CE8-362B-48F6-95DB-1B8736B217D6}"/>
              </a:ext>
            </a:extLst>
          </p:cNvPr>
          <p:cNvSpPr>
            <a:spLocks noGrp="1"/>
          </p:cNvSpPr>
          <p:nvPr>
            <p:ph type="title"/>
          </p:nvPr>
        </p:nvSpPr>
        <p:spPr/>
        <p:txBody>
          <a:bodyPr>
            <a:normAutofit/>
          </a:bodyPr>
          <a:lstStyle/>
          <a:p>
            <a:r>
              <a:rPr lang="en-US" dirty="0">
                <a:cs typeface="Calibri Light"/>
              </a:rPr>
              <a:t>Mark Scheme for Top Levels of Question 3</a:t>
            </a:r>
            <a:endParaRPr lang="en-US" dirty="0"/>
          </a:p>
        </p:txBody>
      </p:sp>
      <p:sp>
        <p:nvSpPr>
          <p:cNvPr id="3" name="TextBox 2">
            <a:extLst>
              <a:ext uri="{FF2B5EF4-FFF2-40B4-BE49-F238E27FC236}">
                <a16:creationId xmlns:a16="http://schemas.microsoft.com/office/drawing/2014/main" id="{D7A8E42B-93CE-46C9-866F-DBE01A084D67}"/>
              </a:ext>
            </a:extLst>
          </p:cNvPr>
          <p:cNvSpPr txBox="1"/>
          <p:nvPr/>
        </p:nvSpPr>
        <p:spPr>
          <a:xfrm>
            <a:off x="4681268" y="626853"/>
            <a:ext cx="7315199"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Level 3 (10–14 marks)</a:t>
            </a:r>
          </a:p>
          <a:p>
            <a:r>
              <a:rPr lang="en-US" dirty="0"/>
              <a:t>• The judgement is sustained and reasoned with conclusions made throughout. </a:t>
            </a:r>
          </a:p>
          <a:p>
            <a:r>
              <a:rPr lang="en-US" dirty="0"/>
              <a:t>• Both authors’ perspectives are assessed throughout. </a:t>
            </a:r>
            <a:endParaRPr lang="en-US"/>
          </a:p>
          <a:p>
            <a:r>
              <a:rPr lang="en-US" dirty="0"/>
              <a:t>• Critical evaluation is of key issues raised in the passages and has explicit reference. </a:t>
            </a:r>
          </a:p>
          <a:p>
            <a:r>
              <a:rPr lang="en-US" dirty="0"/>
              <a:t>• Explanation and reasoning is highly effective, accurate and clearly expressed. </a:t>
            </a:r>
            <a:endParaRPr lang="en-US"/>
          </a:p>
          <a:p>
            <a:r>
              <a:rPr lang="en-US" dirty="0"/>
              <a:t>• Communication is highly effective – clear evidence of a structured cogent argument with conclusions explicitly stated and directly linked to the assessment. </a:t>
            </a:r>
          </a:p>
          <a:p>
            <a:endParaRPr lang="en-US" dirty="0"/>
          </a:p>
          <a:p>
            <a:r>
              <a:rPr lang="en-US" dirty="0"/>
              <a:t>Level 2 (5–9 marks)</a:t>
            </a:r>
          </a:p>
          <a:p>
            <a:r>
              <a:rPr lang="en-US" dirty="0"/>
              <a:t>• Judgement is reasoned. </a:t>
            </a:r>
          </a:p>
          <a:p>
            <a:r>
              <a:rPr lang="en-US" dirty="0"/>
              <a:t>• One document is assessed explicitly; the other only by implication.</a:t>
            </a:r>
          </a:p>
          <a:p>
            <a:r>
              <a:rPr lang="en-US" dirty="0"/>
              <a:t> • Evaluation of a range of issues is present but may not be fully supported. </a:t>
            </a:r>
          </a:p>
          <a:p>
            <a:r>
              <a:rPr lang="en-US" dirty="0"/>
              <a:t>• Explanation and reasoning is generally accurate. • Communication is accurate – some evidence of a structured discussion although conclusions may not be explicitly stated, nor link directly to the assessment.</a:t>
            </a:r>
          </a:p>
        </p:txBody>
      </p:sp>
    </p:spTree>
    <p:extLst>
      <p:ext uri="{BB962C8B-B14F-4D97-AF65-F5344CB8AC3E}">
        <p14:creationId xmlns:p14="http://schemas.microsoft.com/office/powerpoint/2010/main" val="114097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4A26-4C08-44E7-AC79-A27AADE10FD2}"/>
              </a:ext>
            </a:extLst>
          </p:cNvPr>
          <p:cNvSpPr>
            <a:spLocks noGrp="1"/>
          </p:cNvSpPr>
          <p:nvPr>
            <p:ph type="title"/>
          </p:nvPr>
        </p:nvSpPr>
        <p:spPr/>
        <p:txBody>
          <a:bodyPr/>
          <a:lstStyle/>
          <a:p>
            <a:r>
              <a:rPr lang="en-US" dirty="0">
                <a:cs typeface="Calibri Light"/>
              </a:rPr>
              <a:t>Skills Needed for Paper 1</a:t>
            </a:r>
            <a:endParaRPr lang="en-US" dirty="0"/>
          </a:p>
        </p:txBody>
      </p:sp>
      <p:graphicFrame>
        <p:nvGraphicFramePr>
          <p:cNvPr id="15" name="Diagram 15">
            <a:extLst>
              <a:ext uri="{FF2B5EF4-FFF2-40B4-BE49-F238E27FC236}">
                <a16:creationId xmlns:a16="http://schemas.microsoft.com/office/drawing/2014/main" id="{C06376A9-D8C6-4DFC-B5AF-514D5D245C42}"/>
              </a:ext>
            </a:extLst>
          </p:cNvPr>
          <p:cNvGraphicFramePr/>
          <p:nvPr>
            <p:extLst>
              <p:ext uri="{D42A27DB-BD31-4B8C-83A1-F6EECF244321}">
                <p14:modId xmlns:p14="http://schemas.microsoft.com/office/powerpoint/2010/main" val="1933844730"/>
              </p:ext>
            </p:extLst>
          </p:nvPr>
        </p:nvGraphicFramePr>
        <p:xfrm>
          <a:off x="5664679" y="838201"/>
          <a:ext cx="5664679" cy="503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465F-68F7-45D5-B732-3945469E18EB}"/>
              </a:ext>
            </a:extLst>
          </p:cNvPr>
          <p:cNvSpPr>
            <a:spLocks noGrp="1"/>
          </p:cNvSpPr>
          <p:nvPr>
            <p:ph type="title"/>
          </p:nvPr>
        </p:nvSpPr>
        <p:spPr/>
        <p:txBody>
          <a:bodyPr/>
          <a:lstStyle/>
          <a:p>
            <a:r>
              <a:rPr lang="en-US" dirty="0">
                <a:cs typeface="Calibri Light"/>
              </a:rPr>
              <a:t>Skills Needed </a:t>
            </a:r>
            <a:r>
              <a:rPr lang="en-US">
                <a:cs typeface="Calibri Light"/>
              </a:rPr>
              <a:t>for Paper 1 Explained</a:t>
            </a:r>
            <a:endParaRPr lang="en-US"/>
          </a:p>
        </p:txBody>
      </p:sp>
      <p:graphicFrame>
        <p:nvGraphicFramePr>
          <p:cNvPr id="3" name="Diagram 3">
            <a:extLst>
              <a:ext uri="{FF2B5EF4-FFF2-40B4-BE49-F238E27FC236}">
                <a16:creationId xmlns:a16="http://schemas.microsoft.com/office/drawing/2014/main" id="{B31D60BB-B0C0-4AC7-B547-23D7C4E4A9E9}"/>
              </a:ext>
            </a:extLst>
          </p:cNvPr>
          <p:cNvGraphicFramePr/>
          <p:nvPr>
            <p:extLst>
              <p:ext uri="{D42A27DB-BD31-4B8C-83A1-F6EECF244321}">
                <p14:modId xmlns:p14="http://schemas.microsoft.com/office/powerpoint/2010/main" val="1714284955"/>
              </p:ext>
            </p:extLst>
          </p:nvPr>
        </p:nvGraphicFramePr>
        <p:xfrm>
          <a:off x="5204604" y="450012"/>
          <a:ext cx="6081622" cy="6130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7823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84C3-2A7C-4F3A-9223-2F8511D43A91}"/>
              </a:ext>
            </a:extLst>
          </p:cNvPr>
          <p:cNvSpPr>
            <a:spLocks noGrp="1"/>
          </p:cNvSpPr>
          <p:nvPr>
            <p:ph type="title"/>
          </p:nvPr>
        </p:nvSpPr>
        <p:spPr/>
        <p:txBody>
          <a:bodyPr>
            <a:normAutofit fontScale="90000"/>
          </a:bodyPr>
          <a:lstStyle/>
          <a:p>
            <a:r>
              <a:rPr lang="en-US" dirty="0">
                <a:cs typeface="Calibri Light"/>
              </a:rPr>
              <a:t>List of Common Fallacies to Utilize </a:t>
            </a:r>
            <a:r>
              <a:rPr lang="en-US">
                <a:cs typeface="Calibri Light"/>
              </a:rPr>
              <a:t>in Argument</a:t>
            </a:r>
          </a:p>
        </p:txBody>
      </p:sp>
      <p:graphicFrame>
        <p:nvGraphicFramePr>
          <p:cNvPr id="3" name="Diagram 3">
            <a:extLst>
              <a:ext uri="{FF2B5EF4-FFF2-40B4-BE49-F238E27FC236}">
                <a16:creationId xmlns:a16="http://schemas.microsoft.com/office/drawing/2014/main" id="{7237AF39-23A4-4A35-BC72-4F9841CBD9FB}"/>
              </a:ext>
            </a:extLst>
          </p:cNvPr>
          <p:cNvGraphicFramePr/>
          <p:nvPr>
            <p:extLst>
              <p:ext uri="{D42A27DB-BD31-4B8C-83A1-F6EECF244321}">
                <p14:modId xmlns:p14="http://schemas.microsoft.com/office/powerpoint/2010/main" val="2377126171"/>
              </p:ext>
            </p:extLst>
          </p:nvPr>
        </p:nvGraphicFramePr>
        <p:xfrm>
          <a:off x="4442604" y="953220"/>
          <a:ext cx="7490603" cy="5253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2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47EF-F1B7-4582-9C22-2E82D899DD72}"/>
              </a:ext>
            </a:extLst>
          </p:cNvPr>
          <p:cNvSpPr>
            <a:spLocks noGrp="1"/>
          </p:cNvSpPr>
          <p:nvPr>
            <p:ph type="title"/>
          </p:nvPr>
        </p:nvSpPr>
        <p:spPr/>
        <p:txBody>
          <a:bodyPr/>
          <a:lstStyle/>
          <a:p>
            <a:r>
              <a:rPr lang="en-US">
                <a:cs typeface="Calibri Light"/>
              </a:rPr>
              <a:t>How to Answer Question 2</a:t>
            </a:r>
            <a:endParaRPr lang="en-US"/>
          </a:p>
        </p:txBody>
      </p:sp>
      <p:sp>
        <p:nvSpPr>
          <p:cNvPr id="3" name="TextBox 2">
            <a:extLst>
              <a:ext uri="{FF2B5EF4-FFF2-40B4-BE49-F238E27FC236}">
                <a16:creationId xmlns:a16="http://schemas.microsoft.com/office/drawing/2014/main" id="{BBCB4294-2548-454E-A9E2-D2D42CD4968D}"/>
              </a:ext>
            </a:extLst>
          </p:cNvPr>
          <p:cNvSpPr txBox="1"/>
          <p:nvPr/>
        </p:nvSpPr>
        <p:spPr>
          <a:xfrm>
            <a:off x="5098211" y="1676400"/>
            <a:ext cx="6323162"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dirty="0">
                <a:latin typeface="Rockwell"/>
                <a:ea typeface="Segoe UI"/>
                <a:cs typeface="Segoe UI"/>
              </a:rPr>
              <a:t>• Make sure your argument is two sided​</a:t>
            </a:r>
          </a:p>
          <a:p>
            <a:pPr rtl="0"/>
            <a:r>
              <a:rPr lang="en-US" dirty="0">
                <a:latin typeface="Rockwell"/>
                <a:ea typeface="Segoe UI"/>
                <a:cs typeface="Segoe UI"/>
              </a:rPr>
              <a:t> • Be careful to be sure of the question, does it say argument or evidence? Argument includes evidence, source, argument, everything but evidence is only about the examples, studies, case studies, nothing else ​</a:t>
            </a:r>
          </a:p>
          <a:p>
            <a:pPr rtl="0"/>
            <a:r>
              <a:rPr lang="en-US" dirty="0">
                <a:latin typeface="Rockwell"/>
                <a:ea typeface="Segoe UI"/>
                <a:cs typeface="Segoe UI"/>
              </a:rPr>
              <a:t>• These articles have positives and negatives don’t decide on just one side ​</a:t>
            </a:r>
          </a:p>
          <a:p>
            <a:pPr rtl="0"/>
            <a:r>
              <a:rPr lang="en-US" dirty="0">
                <a:latin typeface="Rockwell"/>
                <a:ea typeface="Segoe UI"/>
                <a:cs typeface="Segoe UI"/>
              </a:rPr>
              <a:t>• Balance your answer. ​</a:t>
            </a:r>
          </a:p>
          <a:p>
            <a:pPr rtl="0"/>
            <a:r>
              <a:rPr lang="en-US" dirty="0">
                <a:latin typeface="Rockwell"/>
                <a:ea typeface="Segoe UI"/>
                <a:cs typeface="Segoe UI"/>
              </a:rPr>
              <a:t>• Use examples  and then analyze them.​</a:t>
            </a:r>
          </a:p>
          <a:p>
            <a:pPr rtl="0"/>
            <a:r>
              <a:rPr lang="en-US" dirty="0">
                <a:latin typeface="Rockwell"/>
                <a:ea typeface="Segoe UI"/>
                <a:cs typeface="Segoe UI"/>
              </a:rPr>
              <a:t>• Use fallacies with examples, name it or describe it but then analyze it ​</a:t>
            </a:r>
          </a:p>
          <a:p>
            <a:pPr rtl="0"/>
            <a:r>
              <a:rPr lang="en-US" dirty="0">
                <a:latin typeface="Rockwell"/>
                <a:ea typeface="Segoe UI"/>
                <a:cs typeface="Segoe UI"/>
              </a:rPr>
              <a:t>• Make sure you have at least 4-6 examples to analyze on both sides</a:t>
            </a:r>
          </a:p>
          <a:p>
            <a:r>
              <a:rPr lang="en-US" dirty="0">
                <a:cs typeface="Segoe UI"/>
              </a:rPr>
              <a:t>Take about 30 minutes</a:t>
            </a:r>
          </a:p>
        </p:txBody>
      </p:sp>
    </p:spTree>
    <p:extLst>
      <p:ext uri="{BB962C8B-B14F-4D97-AF65-F5344CB8AC3E}">
        <p14:creationId xmlns:p14="http://schemas.microsoft.com/office/powerpoint/2010/main" val="234681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B369-879B-47E4-B0ED-05C1D9B8109F}"/>
              </a:ext>
            </a:extLst>
          </p:cNvPr>
          <p:cNvSpPr>
            <a:spLocks noGrp="1"/>
          </p:cNvSpPr>
          <p:nvPr>
            <p:ph type="title"/>
          </p:nvPr>
        </p:nvSpPr>
        <p:spPr/>
        <p:txBody>
          <a:bodyPr/>
          <a:lstStyle/>
          <a:p>
            <a:r>
              <a:rPr lang="en-US">
                <a:cs typeface="Calibri Light"/>
              </a:rPr>
              <a:t>How to Answer Question 3 </a:t>
            </a:r>
            <a:endParaRPr lang="en-US"/>
          </a:p>
        </p:txBody>
      </p:sp>
      <p:sp>
        <p:nvSpPr>
          <p:cNvPr id="3" name="TextBox 2">
            <a:extLst>
              <a:ext uri="{FF2B5EF4-FFF2-40B4-BE49-F238E27FC236}">
                <a16:creationId xmlns:a16="http://schemas.microsoft.com/office/drawing/2014/main" id="{3DAAFBA1-7FA6-466D-BF3B-BE1FE863B71E}"/>
              </a:ext>
            </a:extLst>
          </p:cNvPr>
          <p:cNvSpPr txBox="1"/>
          <p:nvPr/>
        </p:nvSpPr>
        <p:spPr>
          <a:xfrm>
            <a:off x="5486400" y="2050211"/>
            <a:ext cx="5474897"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Set up your paper into three sections:  where the article they select is more convincing, where it is less convincing, and they have the same qualities / use examples from both articles</a:t>
            </a:r>
          </a:p>
          <a:p>
            <a:pPr marL="285750" indent="-285750">
              <a:buFont typeface="Arial"/>
              <a:buChar char="•"/>
            </a:pPr>
            <a:r>
              <a:rPr lang="en-US" dirty="0"/>
              <a:t>Create judgements throughout, you may run out of time if you wait until the end</a:t>
            </a:r>
          </a:p>
          <a:p>
            <a:pPr marL="285750" indent="-285750">
              <a:buFont typeface="Arial"/>
              <a:buChar char="•"/>
            </a:pPr>
            <a:r>
              <a:rPr lang="en-US" dirty="0"/>
              <a:t>Just as in question #2 evaluate everything from source, evidence, and argument</a:t>
            </a:r>
          </a:p>
          <a:p>
            <a:pPr marL="285750" indent="-285750">
              <a:buFont typeface="Arial"/>
              <a:buChar char="•"/>
            </a:pPr>
            <a:r>
              <a:rPr lang="en-US" dirty="0"/>
              <a:t>Take about 45 minutes</a:t>
            </a:r>
          </a:p>
        </p:txBody>
      </p:sp>
    </p:spTree>
    <p:extLst>
      <p:ext uri="{BB962C8B-B14F-4D97-AF65-F5344CB8AC3E}">
        <p14:creationId xmlns:p14="http://schemas.microsoft.com/office/powerpoint/2010/main" val="300503634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
  <TotalTime>40</TotalTime>
  <Words>575</Words>
  <Application>Microsoft Office PowerPoint</Application>
  <PresentationFormat>Widescreen</PresentationFormat>
  <Paragraphs>139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 Light</vt:lpstr>
      <vt:lpstr>Rockwell</vt:lpstr>
      <vt:lpstr>Segoe UI</vt:lpstr>
      <vt:lpstr>Wingdings</vt:lpstr>
      <vt:lpstr>Atlas</vt:lpstr>
      <vt:lpstr>AS Global Paper 1 </vt:lpstr>
      <vt:lpstr>Basics of Paper 1</vt:lpstr>
      <vt:lpstr>Mark Scheme for Top Levels of Question 2</vt:lpstr>
      <vt:lpstr>Mark Scheme for Top Levels of Question 3</vt:lpstr>
      <vt:lpstr>Skills Needed for Paper 1</vt:lpstr>
      <vt:lpstr>Skills Needed for Paper 1 Explained</vt:lpstr>
      <vt:lpstr>List of Common Fallacies to Utilize in Argument</vt:lpstr>
      <vt:lpstr>How to Answer Question 2</vt:lpstr>
      <vt:lpstr>How to Answer Question 3 </vt:lpstr>
      <vt:lpstr>Rubric for Paper 1</vt:lpstr>
      <vt:lpstr>Rubric for Question1 a&amp;b </vt:lpstr>
      <vt:lpstr>Rubric for Question 2</vt:lpstr>
      <vt:lpstr>Rubric for Question 3</vt:lpstr>
      <vt:lpstr>Night Before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Smoot Megan Sierra</dc:creator>
  <cp:lastModifiedBy>Crihfield Sandy</cp:lastModifiedBy>
  <cp:revision>578</cp:revision>
  <dcterms:created xsi:type="dcterms:W3CDTF">2017-04-12T06:43:19Z</dcterms:created>
  <dcterms:modified xsi:type="dcterms:W3CDTF">2019-06-27T18:52:42Z</dcterms:modified>
</cp:coreProperties>
</file>